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6" r:id="rId2"/>
    <p:sldMasterId id="2147483658" r:id="rId3"/>
  </p:sldMasterIdLst>
  <p:notesMasterIdLst>
    <p:notesMasterId r:id="rId37"/>
  </p:notesMasterIdLst>
  <p:sldIdLst>
    <p:sldId id="376" r:id="rId4"/>
    <p:sldId id="339" r:id="rId5"/>
    <p:sldId id="337" r:id="rId6"/>
    <p:sldId id="256" r:id="rId7"/>
    <p:sldId id="351" r:id="rId8"/>
    <p:sldId id="363" r:id="rId9"/>
    <p:sldId id="364" r:id="rId10"/>
    <p:sldId id="260" r:id="rId11"/>
    <p:sldId id="365" r:id="rId12"/>
    <p:sldId id="266" r:id="rId13"/>
    <p:sldId id="257" r:id="rId14"/>
    <p:sldId id="293" r:id="rId15"/>
    <p:sldId id="283" r:id="rId16"/>
    <p:sldId id="311" r:id="rId17"/>
    <p:sldId id="288" r:id="rId18"/>
    <p:sldId id="358" r:id="rId19"/>
    <p:sldId id="290" r:id="rId20"/>
    <p:sldId id="320" r:id="rId21"/>
    <p:sldId id="316" r:id="rId22"/>
    <p:sldId id="321" r:id="rId23"/>
    <p:sldId id="322" r:id="rId24"/>
    <p:sldId id="323" r:id="rId25"/>
    <p:sldId id="367" r:id="rId26"/>
    <p:sldId id="362" r:id="rId27"/>
    <p:sldId id="261" r:id="rId28"/>
    <p:sldId id="373" r:id="rId29"/>
    <p:sldId id="398" r:id="rId30"/>
    <p:sldId id="333" r:id="rId31"/>
    <p:sldId id="397" r:id="rId32"/>
    <p:sldId id="347" r:id="rId33"/>
    <p:sldId id="374" r:id="rId34"/>
    <p:sldId id="268" r:id="rId35"/>
    <p:sldId id="355" r:id="rId3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7680" userDrawn="1">
          <p15:clr>
            <a:srgbClr val="A4A3A4"/>
          </p15:clr>
        </p15:guide>
        <p15:guide id="3" orient="horz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7EC3"/>
    <a:srgbClr val="003F6F"/>
    <a:srgbClr val="C5C6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E34A82-ACC1-4647-AEAF-E29A9418496A}" v="14" dt="2024-11-19T12:44:54.7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19" d="100"/>
          <a:sy n="119" d="100"/>
        </p:scale>
        <p:origin x="234" y="102"/>
      </p:cViewPr>
      <p:guideLst>
        <p:guide pos="7680"/>
        <p:guide orient="horz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microsoft.com/office/2016/11/relationships/changesInfo" Target="changesInfos/changesInfo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microsoft.com/office/2015/10/relationships/revisionInfo" Target="revisionInfo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irgit Scholz" userId="e2b5eb2b-2d21-4062-83da-001cd3b9ff4a" providerId="ADAL" clId="{7A93C368-C3EC-4933-B780-AA2A139F0D64}"/>
    <pc:docChg chg="custSel modSld">
      <pc:chgData name="Birgit Scholz" userId="e2b5eb2b-2d21-4062-83da-001cd3b9ff4a" providerId="ADAL" clId="{7A93C368-C3EC-4933-B780-AA2A139F0D64}" dt="2024-05-15T06:00:51.673" v="122" actId="1035"/>
      <pc:docMkLst>
        <pc:docMk/>
      </pc:docMkLst>
      <pc:sldChg chg="addSp modSp mod">
        <pc:chgData name="Birgit Scholz" userId="e2b5eb2b-2d21-4062-83da-001cd3b9ff4a" providerId="ADAL" clId="{7A93C368-C3EC-4933-B780-AA2A139F0D64}" dt="2024-05-15T06:00:51.673" v="122" actId="1035"/>
        <pc:sldMkLst>
          <pc:docMk/>
          <pc:sldMk cId="1350815230" sldId="311"/>
        </pc:sldMkLst>
        <pc:spChg chg="add mod">
          <ac:chgData name="Birgit Scholz" userId="e2b5eb2b-2d21-4062-83da-001cd3b9ff4a" providerId="ADAL" clId="{7A93C368-C3EC-4933-B780-AA2A139F0D64}" dt="2024-05-15T05:58:51.802" v="25" actId="1076"/>
          <ac:spMkLst>
            <pc:docMk/>
            <pc:sldMk cId="1350815230" sldId="311"/>
            <ac:spMk id="3" creationId="{5FC7C080-DE1F-4B51-3F24-42BDF6B80E2E}"/>
          </ac:spMkLst>
        </pc:spChg>
        <pc:spChg chg="add mod">
          <ac:chgData name="Birgit Scholz" userId="e2b5eb2b-2d21-4062-83da-001cd3b9ff4a" providerId="ADAL" clId="{7A93C368-C3EC-4933-B780-AA2A139F0D64}" dt="2024-05-15T05:59:04.008" v="51" actId="1036"/>
          <ac:spMkLst>
            <pc:docMk/>
            <pc:sldMk cId="1350815230" sldId="311"/>
            <ac:spMk id="4" creationId="{B528DFE4-A054-9804-A68E-FE3C579450D5}"/>
          </ac:spMkLst>
        </pc:spChg>
        <pc:spChg chg="add mod">
          <ac:chgData name="Birgit Scholz" userId="e2b5eb2b-2d21-4062-83da-001cd3b9ff4a" providerId="ADAL" clId="{7A93C368-C3EC-4933-B780-AA2A139F0D64}" dt="2024-05-15T06:00:30.460" v="73" actId="20577"/>
          <ac:spMkLst>
            <pc:docMk/>
            <pc:sldMk cId="1350815230" sldId="311"/>
            <ac:spMk id="6" creationId="{8404C27C-5991-0570-C4F4-EF6493C686A4}"/>
          </ac:spMkLst>
        </pc:spChg>
        <pc:spChg chg="mod">
          <ac:chgData name="Birgit Scholz" userId="e2b5eb2b-2d21-4062-83da-001cd3b9ff4a" providerId="ADAL" clId="{7A93C368-C3EC-4933-B780-AA2A139F0D64}" dt="2024-05-15T06:00:51.673" v="122" actId="1035"/>
          <ac:spMkLst>
            <pc:docMk/>
            <pc:sldMk cId="1350815230" sldId="311"/>
            <ac:spMk id="17" creationId="{00000000-0000-0000-0000-000000000000}"/>
          </ac:spMkLst>
        </pc:spChg>
        <pc:spChg chg="mod">
          <ac:chgData name="Birgit Scholz" userId="e2b5eb2b-2d21-4062-83da-001cd3b9ff4a" providerId="ADAL" clId="{7A93C368-C3EC-4933-B780-AA2A139F0D64}" dt="2024-05-15T06:00:51.673" v="122" actId="1035"/>
          <ac:spMkLst>
            <pc:docMk/>
            <pc:sldMk cId="1350815230" sldId="311"/>
            <ac:spMk id="37" creationId="{00000000-0000-0000-0000-000000000000}"/>
          </ac:spMkLst>
        </pc:spChg>
        <pc:spChg chg="mod">
          <ac:chgData name="Birgit Scholz" userId="e2b5eb2b-2d21-4062-83da-001cd3b9ff4a" providerId="ADAL" clId="{7A93C368-C3EC-4933-B780-AA2A139F0D64}" dt="2024-05-15T06:00:51.673" v="122" actId="1035"/>
          <ac:spMkLst>
            <pc:docMk/>
            <pc:sldMk cId="1350815230" sldId="311"/>
            <ac:spMk id="40" creationId="{00000000-0000-0000-0000-000000000000}"/>
          </ac:spMkLst>
        </pc:spChg>
        <pc:picChg chg="mod">
          <ac:chgData name="Birgit Scholz" userId="e2b5eb2b-2d21-4062-83da-001cd3b9ff4a" providerId="ADAL" clId="{7A93C368-C3EC-4933-B780-AA2A139F0D64}" dt="2024-05-15T06:00:42.293" v="113" actId="1036"/>
          <ac:picMkLst>
            <pc:docMk/>
            <pc:sldMk cId="1350815230" sldId="311"/>
            <ac:picMk id="24" creationId="{47363096-77BD-4D7B-9E76-BBE873612F2B}"/>
          </ac:picMkLst>
        </pc:picChg>
        <pc:picChg chg="mod">
          <ac:chgData name="Birgit Scholz" userId="e2b5eb2b-2d21-4062-83da-001cd3b9ff4a" providerId="ADAL" clId="{7A93C368-C3EC-4933-B780-AA2A139F0D64}" dt="2024-05-15T06:00:51.673" v="122" actId="1035"/>
          <ac:picMkLst>
            <pc:docMk/>
            <pc:sldMk cId="1350815230" sldId="311"/>
            <ac:picMk id="26" creationId="{4675F8D6-9A27-4BC3-A98C-C75236F1D5D8}"/>
          </ac:picMkLst>
        </pc:picChg>
      </pc:sldChg>
    </pc:docChg>
  </pc:docChgLst>
  <pc:docChgLst>
    <pc:chgData name="Birgit Scholz" userId="e2b5eb2b-2d21-4062-83da-001cd3b9ff4a" providerId="ADAL" clId="{38E8265D-FEFC-47F6-8F00-2B419BE30FCF}"/>
    <pc:docChg chg="modSld">
      <pc:chgData name="Birgit Scholz" userId="e2b5eb2b-2d21-4062-83da-001cd3b9ff4a" providerId="ADAL" clId="{38E8265D-FEFC-47F6-8F00-2B419BE30FCF}" dt="2024-02-22T08:25:02.417" v="1" actId="20577"/>
      <pc:docMkLst>
        <pc:docMk/>
      </pc:docMkLst>
      <pc:sldChg chg="modSp">
        <pc:chgData name="Birgit Scholz" userId="e2b5eb2b-2d21-4062-83da-001cd3b9ff4a" providerId="ADAL" clId="{38E8265D-FEFC-47F6-8F00-2B419BE30FCF}" dt="2024-02-22T08:25:02.417" v="1" actId="20577"/>
        <pc:sldMkLst>
          <pc:docMk/>
          <pc:sldMk cId="167160655" sldId="295"/>
        </pc:sldMkLst>
        <pc:spChg chg="mod">
          <ac:chgData name="Birgit Scholz" userId="e2b5eb2b-2d21-4062-83da-001cd3b9ff4a" providerId="ADAL" clId="{38E8265D-FEFC-47F6-8F00-2B419BE30FCF}" dt="2024-02-22T08:25:02.417" v="1" actId="20577"/>
          <ac:spMkLst>
            <pc:docMk/>
            <pc:sldMk cId="167160655" sldId="295"/>
            <ac:spMk id="20" creationId="{A0FB4512-A323-414C-922B-53FB0445F508}"/>
          </ac:spMkLst>
        </pc:spChg>
      </pc:sldChg>
    </pc:docChg>
  </pc:docChgLst>
  <pc:docChgLst>
    <pc:chgData name="Birgit Scholz" userId="e2b5eb2b-2d21-4062-83da-001cd3b9ff4a" providerId="ADAL" clId="{85A080E9-1D18-47E0-AC4A-D4FB2FE68A22}"/>
    <pc:docChg chg="custSel delSld modSld">
      <pc:chgData name="Birgit Scholz" userId="e2b5eb2b-2d21-4062-83da-001cd3b9ff4a" providerId="ADAL" clId="{85A080E9-1D18-47E0-AC4A-D4FB2FE68A22}" dt="2023-02-22T14:45:36.209" v="34" actId="729"/>
      <pc:docMkLst>
        <pc:docMk/>
      </pc:docMkLst>
      <pc:sldChg chg="addSp delSp modSp mod">
        <pc:chgData name="Birgit Scholz" userId="e2b5eb2b-2d21-4062-83da-001cd3b9ff4a" providerId="ADAL" clId="{85A080E9-1D18-47E0-AC4A-D4FB2FE68A22}" dt="2023-02-16T13:02:46.261" v="31" actId="1076"/>
        <pc:sldMkLst>
          <pc:docMk/>
          <pc:sldMk cId="3755198105" sldId="257"/>
        </pc:sldMkLst>
        <pc:picChg chg="add del mod">
          <ac:chgData name="Birgit Scholz" userId="e2b5eb2b-2d21-4062-83da-001cd3b9ff4a" providerId="ADAL" clId="{85A080E9-1D18-47E0-AC4A-D4FB2FE68A22}" dt="2023-02-07T16:29:05.822" v="16" actId="478"/>
          <ac:picMkLst>
            <pc:docMk/>
            <pc:sldMk cId="3755198105" sldId="257"/>
            <ac:picMk id="7" creationId="{93ED4695-B7D5-A850-412D-13B7E06FD5C2}"/>
          </ac:picMkLst>
        </pc:picChg>
        <pc:picChg chg="add del mod">
          <ac:chgData name="Birgit Scholz" userId="e2b5eb2b-2d21-4062-83da-001cd3b9ff4a" providerId="ADAL" clId="{85A080E9-1D18-47E0-AC4A-D4FB2FE68A22}" dt="2023-02-07T16:29:17.228" v="20" actId="478"/>
          <ac:picMkLst>
            <pc:docMk/>
            <pc:sldMk cId="3755198105" sldId="257"/>
            <ac:picMk id="9" creationId="{A240EF79-FC5E-0DCC-F2C5-E4614C4C4E02}"/>
          </ac:picMkLst>
        </pc:picChg>
        <pc:picChg chg="add mod">
          <ac:chgData name="Birgit Scholz" userId="e2b5eb2b-2d21-4062-83da-001cd3b9ff4a" providerId="ADAL" clId="{85A080E9-1D18-47E0-AC4A-D4FB2FE68A22}" dt="2023-02-16T13:02:46.261" v="31" actId="1076"/>
          <ac:picMkLst>
            <pc:docMk/>
            <pc:sldMk cId="3755198105" sldId="257"/>
            <ac:picMk id="11" creationId="{D683BF43-BA22-329A-0948-5FCC83372118}"/>
          </ac:picMkLst>
        </pc:picChg>
        <pc:picChg chg="del">
          <ac:chgData name="Birgit Scholz" userId="e2b5eb2b-2d21-4062-83da-001cd3b9ff4a" providerId="ADAL" clId="{85A080E9-1D18-47E0-AC4A-D4FB2FE68A22}" dt="2023-02-07T16:29:32.807" v="26" actId="478"/>
          <ac:picMkLst>
            <pc:docMk/>
            <pc:sldMk cId="3755198105" sldId="257"/>
            <ac:picMk id="65" creationId="{0CA22AE5-A58F-B6D2-E145-D7BFC344DCBA}"/>
          </ac:picMkLst>
        </pc:picChg>
      </pc:sldChg>
      <pc:sldChg chg="del">
        <pc:chgData name="Birgit Scholz" userId="e2b5eb2b-2d21-4062-83da-001cd3b9ff4a" providerId="ADAL" clId="{85A080E9-1D18-47E0-AC4A-D4FB2FE68A22}" dt="2023-01-17T15:43:31.776" v="3" actId="47"/>
        <pc:sldMkLst>
          <pc:docMk/>
          <pc:sldMk cId="46491636" sldId="272"/>
        </pc:sldMkLst>
      </pc:sldChg>
      <pc:sldChg chg="del">
        <pc:chgData name="Birgit Scholz" userId="e2b5eb2b-2d21-4062-83da-001cd3b9ff4a" providerId="ADAL" clId="{85A080E9-1D18-47E0-AC4A-D4FB2FE68A22}" dt="2023-01-17T15:43:38.812" v="6" actId="47"/>
        <pc:sldMkLst>
          <pc:docMk/>
          <pc:sldMk cId="644249104" sldId="281"/>
        </pc:sldMkLst>
      </pc:sldChg>
      <pc:sldChg chg="mod modShow">
        <pc:chgData name="Birgit Scholz" userId="e2b5eb2b-2d21-4062-83da-001cd3b9ff4a" providerId="ADAL" clId="{85A080E9-1D18-47E0-AC4A-D4FB2FE68A22}" dt="2023-02-07T16:28:03.203" v="10" actId="729"/>
        <pc:sldMkLst>
          <pc:docMk/>
          <pc:sldMk cId="3113223016" sldId="283"/>
        </pc:sldMkLst>
      </pc:sldChg>
      <pc:sldChg chg="del">
        <pc:chgData name="Birgit Scholz" userId="e2b5eb2b-2d21-4062-83da-001cd3b9ff4a" providerId="ADAL" clId="{85A080E9-1D18-47E0-AC4A-D4FB2FE68A22}" dt="2023-01-17T15:43:34.900" v="4" actId="47"/>
        <pc:sldMkLst>
          <pc:docMk/>
          <pc:sldMk cId="2075941021" sldId="287"/>
        </pc:sldMkLst>
      </pc:sldChg>
      <pc:sldChg chg="mod modShow">
        <pc:chgData name="Birgit Scholz" userId="e2b5eb2b-2d21-4062-83da-001cd3b9ff4a" providerId="ADAL" clId="{85A080E9-1D18-47E0-AC4A-D4FB2FE68A22}" dt="2023-02-07T16:28:20.239" v="11" actId="729"/>
        <pc:sldMkLst>
          <pc:docMk/>
          <pc:sldMk cId="3700176229" sldId="293"/>
        </pc:sldMkLst>
      </pc:sldChg>
      <pc:sldChg chg="del">
        <pc:chgData name="Birgit Scholz" userId="e2b5eb2b-2d21-4062-83da-001cd3b9ff4a" providerId="ADAL" clId="{85A080E9-1D18-47E0-AC4A-D4FB2FE68A22}" dt="2023-01-17T15:43:36.818" v="5" actId="47"/>
        <pc:sldMkLst>
          <pc:docMk/>
          <pc:sldMk cId="1565708470" sldId="300"/>
        </pc:sldMkLst>
      </pc:sldChg>
      <pc:sldChg chg="del">
        <pc:chgData name="Birgit Scholz" userId="e2b5eb2b-2d21-4062-83da-001cd3b9ff4a" providerId="ADAL" clId="{85A080E9-1D18-47E0-AC4A-D4FB2FE68A22}" dt="2023-01-17T15:43:27.447" v="2" actId="47"/>
        <pc:sldMkLst>
          <pc:docMk/>
          <pc:sldMk cId="4148428454" sldId="312"/>
        </pc:sldMkLst>
      </pc:sldChg>
      <pc:sldChg chg="del">
        <pc:chgData name="Birgit Scholz" userId="e2b5eb2b-2d21-4062-83da-001cd3b9ff4a" providerId="ADAL" clId="{85A080E9-1D18-47E0-AC4A-D4FB2FE68A22}" dt="2023-01-17T15:43:25.039" v="1" actId="47"/>
        <pc:sldMkLst>
          <pc:docMk/>
          <pc:sldMk cId="4063793146" sldId="313"/>
        </pc:sldMkLst>
      </pc:sldChg>
      <pc:sldChg chg="del">
        <pc:chgData name="Birgit Scholz" userId="e2b5eb2b-2d21-4062-83da-001cd3b9ff4a" providerId="ADAL" clId="{85A080E9-1D18-47E0-AC4A-D4FB2FE68A22}" dt="2023-01-17T15:43:22.775" v="0" actId="47"/>
        <pc:sldMkLst>
          <pc:docMk/>
          <pc:sldMk cId="2168175863" sldId="314"/>
        </pc:sldMkLst>
      </pc:sldChg>
      <pc:sldChg chg="mod modShow">
        <pc:chgData name="Birgit Scholz" userId="e2b5eb2b-2d21-4062-83da-001cd3b9ff4a" providerId="ADAL" clId="{85A080E9-1D18-47E0-AC4A-D4FB2FE68A22}" dt="2023-02-22T14:45:36.209" v="34" actId="729"/>
        <pc:sldMkLst>
          <pc:docMk/>
          <pc:sldMk cId="2686152506" sldId="315"/>
        </pc:sldMkLst>
      </pc:sldChg>
    </pc:docChg>
  </pc:docChgLst>
  <pc:docChgLst>
    <pc:chgData name="Birgit Scholz" userId="e2b5eb2b-2d21-4062-83da-001cd3b9ff4a" providerId="ADAL" clId="{73702EB3-1DEB-48EB-BCC4-AB9B180FC65D}"/>
    <pc:docChg chg="modSld">
      <pc:chgData name="Birgit Scholz" userId="e2b5eb2b-2d21-4062-83da-001cd3b9ff4a" providerId="ADAL" clId="{73702EB3-1DEB-48EB-BCC4-AB9B180FC65D}" dt="2023-11-10T12:51:38.080" v="0" actId="6549"/>
      <pc:docMkLst>
        <pc:docMk/>
      </pc:docMkLst>
      <pc:sldChg chg="modSp mod">
        <pc:chgData name="Birgit Scholz" userId="e2b5eb2b-2d21-4062-83da-001cd3b9ff4a" providerId="ADAL" clId="{73702EB3-1DEB-48EB-BCC4-AB9B180FC65D}" dt="2023-11-10T12:51:38.080" v="0" actId="6549"/>
        <pc:sldMkLst>
          <pc:docMk/>
          <pc:sldMk cId="1350815230" sldId="311"/>
        </pc:sldMkLst>
        <pc:spChg chg="mod">
          <ac:chgData name="Birgit Scholz" userId="e2b5eb2b-2d21-4062-83da-001cd3b9ff4a" providerId="ADAL" clId="{73702EB3-1DEB-48EB-BCC4-AB9B180FC65D}" dt="2023-11-10T12:51:38.080" v="0" actId="6549"/>
          <ac:spMkLst>
            <pc:docMk/>
            <pc:sldMk cId="1350815230" sldId="311"/>
            <ac:spMk id="39" creationId="{00000000-0000-0000-0000-000000000000}"/>
          </ac:spMkLst>
        </pc:spChg>
      </pc:sldChg>
    </pc:docChg>
  </pc:docChgLst>
  <pc:docChgLst>
    <pc:chgData name="Birgit Scholz" userId="e2b5eb2b-2d21-4062-83da-001cd3b9ff4a" providerId="ADAL" clId="{ACE34A82-ACC1-4647-AEAF-E29A9418496A}"/>
    <pc:docChg chg="custSel delSld modSld">
      <pc:chgData name="Birgit Scholz" userId="e2b5eb2b-2d21-4062-83da-001cd3b9ff4a" providerId="ADAL" clId="{ACE34A82-ACC1-4647-AEAF-E29A9418496A}" dt="2024-11-19T12:45:14.544" v="68" actId="2696"/>
      <pc:docMkLst>
        <pc:docMk/>
      </pc:docMkLst>
      <pc:sldChg chg="addSp delSp modSp mod">
        <pc:chgData name="Birgit Scholz" userId="e2b5eb2b-2d21-4062-83da-001cd3b9ff4a" providerId="ADAL" clId="{ACE34A82-ACC1-4647-AEAF-E29A9418496A}" dt="2024-11-19T12:44:59.153" v="66" actId="1076"/>
        <pc:sldMkLst>
          <pc:docMk/>
          <pc:sldMk cId="2439174350" sldId="290"/>
        </pc:sldMkLst>
        <pc:picChg chg="mod">
          <ac:chgData name="Birgit Scholz" userId="e2b5eb2b-2d21-4062-83da-001cd3b9ff4a" providerId="ADAL" clId="{ACE34A82-ACC1-4647-AEAF-E29A9418496A}" dt="2024-11-19T12:39:37.479" v="6" actId="1076"/>
          <ac:picMkLst>
            <pc:docMk/>
            <pc:sldMk cId="2439174350" sldId="290"/>
            <ac:picMk id="3" creationId="{AFB867C6-B722-3A28-B9F2-2D13845B5BC4}"/>
          </ac:picMkLst>
        </pc:picChg>
        <pc:picChg chg="mod">
          <ac:chgData name="Birgit Scholz" userId="e2b5eb2b-2d21-4062-83da-001cd3b9ff4a" providerId="ADAL" clId="{ACE34A82-ACC1-4647-AEAF-E29A9418496A}" dt="2024-11-19T12:39:35.558" v="5" actId="1076"/>
          <ac:picMkLst>
            <pc:docMk/>
            <pc:sldMk cId="2439174350" sldId="290"/>
            <ac:picMk id="13" creationId="{16BB1754-5290-48AF-ADF4-024CCA77C483}"/>
          </ac:picMkLst>
        </pc:picChg>
        <pc:picChg chg="del">
          <ac:chgData name="Birgit Scholz" userId="e2b5eb2b-2d21-4062-83da-001cd3b9ff4a" providerId="ADAL" clId="{ACE34A82-ACC1-4647-AEAF-E29A9418496A}" dt="2024-11-19T12:39:26.643" v="1" actId="478"/>
          <ac:picMkLst>
            <pc:docMk/>
            <pc:sldMk cId="2439174350" sldId="290"/>
            <ac:picMk id="15" creationId="{D7D82CDD-E1DE-473B-8D28-589788F22841}"/>
          </ac:picMkLst>
        </pc:picChg>
        <pc:picChg chg="mod">
          <ac:chgData name="Birgit Scholz" userId="e2b5eb2b-2d21-4062-83da-001cd3b9ff4a" providerId="ADAL" clId="{ACE34A82-ACC1-4647-AEAF-E29A9418496A}" dt="2024-11-19T12:39:53.700" v="11" actId="1076"/>
          <ac:picMkLst>
            <pc:docMk/>
            <pc:sldMk cId="2439174350" sldId="290"/>
            <ac:picMk id="16" creationId="{7278DF91-00AC-4683-B837-867302C36F6B}"/>
          </ac:picMkLst>
        </pc:picChg>
        <pc:picChg chg="del">
          <ac:chgData name="Birgit Scholz" userId="e2b5eb2b-2d21-4062-83da-001cd3b9ff4a" providerId="ADAL" clId="{ACE34A82-ACC1-4647-AEAF-E29A9418496A}" dt="2024-11-19T12:39:28.602" v="2" actId="478"/>
          <ac:picMkLst>
            <pc:docMk/>
            <pc:sldMk cId="2439174350" sldId="290"/>
            <ac:picMk id="18" creationId="{E9A0C25F-4F0C-4D6E-9A82-B540FCF4F969}"/>
          </ac:picMkLst>
        </pc:picChg>
        <pc:picChg chg="del">
          <ac:chgData name="Birgit Scholz" userId="e2b5eb2b-2d21-4062-83da-001cd3b9ff4a" providerId="ADAL" clId="{ACE34A82-ACC1-4647-AEAF-E29A9418496A}" dt="2024-11-19T12:39:25.883" v="0" actId="478"/>
          <ac:picMkLst>
            <pc:docMk/>
            <pc:sldMk cId="2439174350" sldId="290"/>
            <ac:picMk id="19" creationId="{DE600A31-7EF6-42AF-BA23-0E97451C3254}"/>
          </ac:picMkLst>
        </pc:picChg>
        <pc:picChg chg="del">
          <ac:chgData name="Birgit Scholz" userId="e2b5eb2b-2d21-4062-83da-001cd3b9ff4a" providerId="ADAL" clId="{ACE34A82-ACC1-4647-AEAF-E29A9418496A}" dt="2024-11-19T12:43:19.535" v="32" actId="478"/>
          <ac:picMkLst>
            <pc:docMk/>
            <pc:sldMk cId="2439174350" sldId="290"/>
            <ac:picMk id="20" creationId="{5CB9087C-869F-4A85-9A0B-58AD2D75E13D}"/>
          </ac:picMkLst>
        </pc:picChg>
        <pc:picChg chg="del">
          <ac:chgData name="Birgit Scholz" userId="e2b5eb2b-2d21-4062-83da-001cd3b9ff4a" providerId="ADAL" clId="{ACE34A82-ACC1-4647-AEAF-E29A9418496A}" dt="2024-11-19T12:39:29.388" v="3" actId="478"/>
          <ac:picMkLst>
            <pc:docMk/>
            <pc:sldMk cId="2439174350" sldId="290"/>
            <ac:picMk id="21" creationId="{DF5A98F2-A8C1-46DA-90AA-628C809DED14}"/>
          </ac:picMkLst>
        </pc:picChg>
        <pc:picChg chg="del">
          <ac:chgData name="Birgit Scholz" userId="e2b5eb2b-2d21-4062-83da-001cd3b9ff4a" providerId="ADAL" clId="{ACE34A82-ACC1-4647-AEAF-E29A9418496A}" dt="2024-11-19T12:39:46.686" v="9" actId="478"/>
          <ac:picMkLst>
            <pc:docMk/>
            <pc:sldMk cId="2439174350" sldId="290"/>
            <ac:picMk id="22" creationId="{7D760FB2-60E9-4D73-88BE-194F95800461}"/>
          </ac:picMkLst>
        </pc:picChg>
        <pc:picChg chg="del">
          <ac:chgData name="Birgit Scholz" userId="e2b5eb2b-2d21-4062-83da-001cd3b9ff4a" providerId="ADAL" clId="{ACE34A82-ACC1-4647-AEAF-E29A9418496A}" dt="2024-11-19T12:39:42.405" v="8" actId="478"/>
          <ac:picMkLst>
            <pc:docMk/>
            <pc:sldMk cId="2439174350" sldId="290"/>
            <ac:picMk id="24" creationId="{0528F133-ADEF-492A-AAD0-57F4FDCD7354}"/>
          </ac:picMkLst>
        </pc:picChg>
        <pc:picChg chg="del">
          <ac:chgData name="Birgit Scholz" userId="e2b5eb2b-2d21-4062-83da-001cd3b9ff4a" providerId="ADAL" clId="{ACE34A82-ACC1-4647-AEAF-E29A9418496A}" dt="2024-11-19T12:39:54.489" v="12" actId="478"/>
          <ac:picMkLst>
            <pc:docMk/>
            <pc:sldMk cId="2439174350" sldId="290"/>
            <ac:picMk id="25" creationId="{1D95463F-C60D-42D2-91C1-41D1139E60F1}"/>
          </ac:picMkLst>
        </pc:picChg>
        <pc:picChg chg="add mod">
          <ac:chgData name="Birgit Scholz" userId="e2b5eb2b-2d21-4062-83da-001cd3b9ff4a" providerId="ADAL" clId="{ACE34A82-ACC1-4647-AEAF-E29A9418496A}" dt="2024-11-19T12:43:23.845" v="33" actId="1076"/>
          <ac:picMkLst>
            <pc:docMk/>
            <pc:sldMk cId="2439174350" sldId="290"/>
            <ac:picMk id="26" creationId="{4FF67E97-0BDA-4081-224F-3FB415BCADBE}"/>
          </ac:picMkLst>
        </pc:picChg>
        <pc:picChg chg="del">
          <ac:chgData name="Birgit Scholz" userId="e2b5eb2b-2d21-4062-83da-001cd3b9ff4a" providerId="ADAL" clId="{ACE34A82-ACC1-4647-AEAF-E29A9418496A}" dt="2024-11-19T12:42:11.971" v="19" actId="478"/>
          <ac:picMkLst>
            <pc:docMk/>
            <pc:sldMk cId="2439174350" sldId="290"/>
            <ac:picMk id="28" creationId="{70C5BA1A-F951-492D-B5C6-9423A59F7579}"/>
          </ac:picMkLst>
        </pc:picChg>
        <pc:picChg chg="add mod">
          <ac:chgData name="Birgit Scholz" userId="e2b5eb2b-2d21-4062-83da-001cd3b9ff4a" providerId="ADAL" clId="{ACE34A82-ACC1-4647-AEAF-E29A9418496A}" dt="2024-11-19T12:42:26.535" v="23" actId="1076"/>
          <ac:picMkLst>
            <pc:docMk/>
            <pc:sldMk cId="2439174350" sldId="290"/>
            <ac:picMk id="29" creationId="{6C335A13-F724-4E8B-84C5-D202DE726A8F}"/>
          </ac:picMkLst>
        </pc:picChg>
        <pc:picChg chg="add mod">
          <ac:chgData name="Birgit Scholz" userId="e2b5eb2b-2d21-4062-83da-001cd3b9ff4a" providerId="ADAL" clId="{ACE34A82-ACC1-4647-AEAF-E29A9418496A}" dt="2024-11-19T12:43:25.957" v="34" actId="1076"/>
          <ac:picMkLst>
            <pc:docMk/>
            <pc:sldMk cId="2439174350" sldId="290"/>
            <ac:picMk id="31" creationId="{F9A66376-098A-D5C2-3557-B058D0565057}"/>
          </ac:picMkLst>
        </pc:picChg>
        <pc:picChg chg="add mod">
          <ac:chgData name="Birgit Scholz" userId="e2b5eb2b-2d21-4062-83da-001cd3b9ff4a" providerId="ADAL" clId="{ACE34A82-ACC1-4647-AEAF-E29A9418496A}" dt="2024-11-19T12:43:41.492" v="38" actId="1076"/>
          <ac:picMkLst>
            <pc:docMk/>
            <pc:sldMk cId="2439174350" sldId="290"/>
            <ac:picMk id="33" creationId="{0CAC65F0-8049-14B2-1C5D-520A8D075B23}"/>
          </ac:picMkLst>
        </pc:picChg>
        <pc:picChg chg="add mod">
          <ac:chgData name="Birgit Scholz" userId="e2b5eb2b-2d21-4062-83da-001cd3b9ff4a" providerId="ADAL" clId="{ACE34A82-ACC1-4647-AEAF-E29A9418496A}" dt="2024-11-19T12:44:11.810" v="46" actId="1076"/>
          <ac:picMkLst>
            <pc:docMk/>
            <pc:sldMk cId="2439174350" sldId="290"/>
            <ac:picMk id="35" creationId="{F0182F12-54F5-1FFF-4BCA-1471154CB542}"/>
          </ac:picMkLst>
        </pc:picChg>
        <pc:picChg chg="add mod">
          <ac:chgData name="Birgit Scholz" userId="e2b5eb2b-2d21-4062-83da-001cd3b9ff4a" providerId="ADAL" clId="{ACE34A82-ACC1-4647-AEAF-E29A9418496A}" dt="2024-11-19T12:44:34.916" v="54" actId="1076"/>
          <ac:picMkLst>
            <pc:docMk/>
            <pc:sldMk cId="2439174350" sldId="290"/>
            <ac:picMk id="37" creationId="{A79E0CF5-4AE4-4F6D-14C6-3CECE276E314}"/>
          </ac:picMkLst>
        </pc:picChg>
        <pc:picChg chg="add mod">
          <ac:chgData name="Birgit Scholz" userId="e2b5eb2b-2d21-4062-83da-001cd3b9ff4a" providerId="ADAL" clId="{ACE34A82-ACC1-4647-AEAF-E29A9418496A}" dt="2024-11-19T12:44:48.441" v="60" actId="1076"/>
          <ac:picMkLst>
            <pc:docMk/>
            <pc:sldMk cId="2439174350" sldId="290"/>
            <ac:picMk id="39" creationId="{561E58D0-D70F-E969-A498-59FD1977343C}"/>
          </ac:picMkLst>
        </pc:picChg>
        <pc:picChg chg="add mod">
          <ac:chgData name="Birgit Scholz" userId="e2b5eb2b-2d21-4062-83da-001cd3b9ff4a" providerId="ADAL" clId="{ACE34A82-ACC1-4647-AEAF-E29A9418496A}" dt="2024-11-19T12:44:59.153" v="66" actId="1076"/>
          <ac:picMkLst>
            <pc:docMk/>
            <pc:sldMk cId="2439174350" sldId="290"/>
            <ac:picMk id="41" creationId="{AC044023-ECD3-56CC-5771-C8C8626A6707}"/>
          </ac:picMkLst>
        </pc:picChg>
        <pc:picChg chg="mod">
          <ac:chgData name="Birgit Scholz" userId="e2b5eb2b-2d21-4062-83da-001cd3b9ff4a" providerId="ADAL" clId="{ACE34A82-ACC1-4647-AEAF-E29A9418496A}" dt="2024-11-19T12:39:49.677" v="10" actId="1076"/>
          <ac:picMkLst>
            <pc:docMk/>
            <pc:sldMk cId="2439174350" sldId="290"/>
            <ac:picMk id="1026" creationId="{2421EE99-8DE2-4410-BCB7-4459E9903C21}"/>
          </ac:picMkLst>
        </pc:picChg>
        <pc:picChg chg="del">
          <ac:chgData name="Birgit Scholz" userId="e2b5eb2b-2d21-4062-83da-001cd3b9ff4a" providerId="ADAL" clId="{ACE34A82-ACC1-4647-AEAF-E29A9418496A}" dt="2024-11-19T12:39:40.313" v="7" actId="478"/>
          <ac:picMkLst>
            <pc:docMk/>
            <pc:sldMk cId="2439174350" sldId="290"/>
            <ac:picMk id="1030" creationId="{03EE7F97-2994-4847-8C33-95509448CC16}"/>
          </ac:picMkLst>
        </pc:picChg>
        <pc:picChg chg="del">
          <ac:chgData name="Birgit Scholz" userId="e2b5eb2b-2d21-4062-83da-001cd3b9ff4a" providerId="ADAL" clId="{ACE34A82-ACC1-4647-AEAF-E29A9418496A}" dt="2024-11-19T12:39:30.905" v="4" actId="478"/>
          <ac:picMkLst>
            <pc:docMk/>
            <pc:sldMk cId="2439174350" sldId="290"/>
            <ac:picMk id="1032" creationId="{1F813CE6-F65D-44B1-8613-3F8791547E65}"/>
          </ac:picMkLst>
        </pc:picChg>
      </pc:sldChg>
      <pc:sldChg chg="mod modShow">
        <pc:chgData name="Birgit Scholz" userId="e2b5eb2b-2d21-4062-83da-001cd3b9ff4a" providerId="ADAL" clId="{ACE34A82-ACC1-4647-AEAF-E29A9418496A}" dt="2024-11-19T12:45:08.246" v="67" actId="729"/>
        <pc:sldMkLst>
          <pc:docMk/>
          <pc:sldMk cId="3700176229" sldId="293"/>
        </pc:sldMkLst>
      </pc:sldChg>
      <pc:sldChg chg="del">
        <pc:chgData name="Birgit Scholz" userId="e2b5eb2b-2d21-4062-83da-001cd3b9ff4a" providerId="ADAL" clId="{ACE34A82-ACC1-4647-AEAF-E29A9418496A}" dt="2024-11-19T12:45:14.544" v="68" actId="2696"/>
        <pc:sldMkLst>
          <pc:docMk/>
          <pc:sldMk cId="2686152506" sldId="315"/>
        </pc:sldMkLst>
      </pc:sldChg>
    </pc:docChg>
  </pc:docChgLst>
  <pc:docChgLst>
    <pc:chgData name="Birgit Scholz" userId="e2b5eb2b-2d21-4062-83da-001cd3b9ff4a" providerId="ADAL" clId="{1AF368AB-9F40-4E93-A1E5-D2172EE9FF31}"/>
    <pc:docChg chg="modSld">
      <pc:chgData name="Birgit Scholz" userId="e2b5eb2b-2d21-4062-83da-001cd3b9ff4a" providerId="ADAL" clId="{1AF368AB-9F40-4E93-A1E5-D2172EE9FF31}" dt="2024-09-05T07:56:04.858" v="48" actId="1038"/>
      <pc:docMkLst>
        <pc:docMk/>
      </pc:docMkLst>
      <pc:sldChg chg="modSp mod">
        <pc:chgData name="Birgit Scholz" userId="e2b5eb2b-2d21-4062-83da-001cd3b9ff4a" providerId="ADAL" clId="{1AF368AB-9F40-4E93-A1E5-D2172EE9FF31}" dt="2024-09-05T07:55:46.306" v="24" actId="20577"/>
        <pc:sldMkLst>
          <pc:docMk/>
          <pc:sldMk cId="1626582823" sldId="288"/>
        </pc:sldMkLst>
        <pc:spChg chg="mod">
          <ac:chgData name="Birgit Scholz" userId="e2b5eb2b-2d21-4062-83da-001cd3b9ff4a" providerId="ADAL" clId="{1AF368AB-9F40-4E93-A1E5-D2172EE9FF31}" dt="2024-09-05T07:55:35.905" v="17" actId="20577"/>
          <ac:spMkLst>
            <pc:docMk/>
            <pc:sldMk cId="1626582823" sldId="288"/>
            <ac:spMk id="2" creationId="{00000000-0000-0000-0000-000000000000}"/>
          </ac:spMkLst>
        </pc:spChg>
        <pc:spChg chg="mod">
          <ac:chgData name="Birgit Scholz" userId="e2b5eb2b-2d21-4062-83da-001cd3b9ff4a" providerId="ADAL" clId="{1AF368AB-9F40-4E93-A1E5-D2172EE9FF31}" dt="2024-09-05T07:55:46.306" v="24" actId="20577"/>
          <ac:spMkLst>
            <pc:docMk/>
            <pc:sldMk cId="1626582823" sldId="288"/>
            <ac:spMk id="7" creationId="{00000000-0000-0000-0000-000000000000}"/>
          </ac:spMkLst>
        </pc:spChg>
      </pc:sldChg>
      <pc:sldChg chg="modSp mod">
        <pc:chgData name="Birgit Scholz" userId="e2b5eb2b-2d21-4062-83da-001cd3b9ff4a" providerId="ADAL" clId="{1AF368AB-9F40-4E93-A1E5-D2172EE9FF31}" dt="2024-09-05T07:55:28.978" v="10" actId="20577"/>
        <pc:sldMkLst>
          <pc:docMk/>
          <pc:sldMk cId="3700176229" sldId="293"/>
        </pc:sldMkLst>
        <pc:spChg chg="mod">
          <ac:chgData name="Birgit Scholz" userId="e2b5eb2b-2d21-4062-83da-001cd3b9ff4a" providerId="ADAL" clId="{1AF368AB-9F40-4E93-A1E5-D2172EE9FF31}" dt="2024-09-05T07:55:28.978" v="10" actId="20577"/>
          <ac:spMkLst>
            <pc:docMk/>
            <pc:sldMk cId="3700176229" sldId="293"/>
            <ac:spMk id="4" creationId="{078C80DE-D7FE-402A-B4B4-74F2D4416354}"/>
          </ac:spMkLst>
        </pc:spChg>
      </pc:sldChg>
      <pc:sldChg chg="modSp">
        <pc:chgData name="Birgit Scholz" userId="e2b5eb2b-2d21-4062-83da-001cd3b9ff4a" providerId="ADAL" clId="{1AF368AB-9F40-4E93-A1E5-D2172EE9FF31}" dt="2024-09-05T07:55:10.362" v="3" actId="20577"/>
        <pc:sldMkLst>
          <pc:docMk/>
          <pc:sldMk cId="167160655" sldId="295"/>
        </pc:sldMkLst>
        <pc:spChg chg="mod">
          <ac:chgData name="Birgit Scholz" userId="e2b5eb2b-2d21-4062-83da-001cd3b9ff4a" providerId="ADAL" clId="{1AF368AB-9F40-4E93-A1E5-D2172EE9FF31}" dt="2024-09-05T07:55:10.362" v="3" actId="20577"/>
          <ac:spMkLst>
            <pc:docMk/>
            <pc:sldMk cId="167160655" sldId="295"/>
            <ac:spMk id="17" creationId="{157F0011-3C09-4CF2-BB1A-3E308A70A923}"/>
          </ac:spMkLst>
        </pc:spChg>
        <pc:spChg chg="mod">
          <ac:chgData name="Birgit Scholz" userId="e2b5eb2b-2d21-4062-83da-001cd3b9ff4a" providerId="ADAL" clId="{1AF368AB-9F40-4E93-A1E5-D2172EE9FF31}" dt="2024-09-05T07:55:06.507" v="1" actId="20577"/>
          <ac:spMkLst>
            <pc:docMk/>
            <pc:sldMk cId="167160655" sldId="295"/>
            <ac:spMk id="20" creationId="{A0FB4512-A323-414C-922B-53FB0445F508}"/>
          </ac:spMkLst>
        </pc:spChg>
      </pc:sldChg>
      <pc:sldChg chg="modSp mod">
        <pc:chgData name="Birgit Scholz" userId="e2b5eb2b-2d21-4062-83da-001cd3b9ff4a" providerId="ADAL" clId="{1AF368AB-9F40-4E93-A1E5-D2172EE9FF31}" dt="2024-09-05T07:56:04.858" v="48" actId="1038"/>
        <pc:sldMkLst>
          <pc:docMk/>
          <pc:sldMk cId="4138572359" sldId="316"/>
        </pc:sldMkLst>
        <pc:spChg chg="mod">
          <ac:chgData name="Birgit Scholz" userId="e2b5eb2b-2d21-4062-83da-001cd3b9ff4a" providerId="ADAL" clId="{1AF368AB-9F40-4E93-A1E5-D2172EE9FF31}" dt="2024-09-05T07:56:04.858" v="48" actId="1038"/>
          <ac:spMkLst>
            <pc:docMk/>
            <pc:sldMk cId="4138572359" sldId="316"/>
            <ac:spMk id="39" creationId="{00000000-0000-0000-0000-000000000000}"/>
          </ac:spMkLst>
        </pc:spChg>
      </pc:sldChg>
    </pc:docChg>
  </pc:docChgLst>
  <pc:docChgLst>
    <pc:chgData name="Birgit Scholz" userId="e2b5eb2b-2d21-4062-83da-001cd3b9ff4a" providerId="ADAL" clId="{43D51F53-AF04-4B0D-A0EE-1E4360E2C26A}"/>
    <pc:docChg chg="modSld">
      <pc:chgData name="Birgit Scholz" userId="e2b5eb2b-2d21-4062-83da-001cd3b9ff4a" providerId="ADAL" clId="{43D51F53-AF04-4B0D-A0EE-1E4360E2C26A}" dt="2023-10-19T11:47:33.618" v="8" actId="20577"/>
      <pc:docMkLst>
        <pc:docMk/>
      </pc:docMkLst>
      <pc:sldChg chg="modSp mod">
        <pc:chgData name="Birgit Scholz" userId="e2b5eb2b-2d21-4062-83da-001cd3b9ff4a" providerId="ADAL" clId="{43D51F53-AF04-4B0D-A0EE-1E4360E2C26A}" dt="2023-10-19T11:47:33.618" v="8" actId="20577"/>
        <pc:sldMkLst>
          <pc:docMk/>
          <pc:sldMk cId="4138572359" sldId="316"/>
        </pc:sldMkLst>
        <pc:spChg chg="mod">
          <ac:chgData name="Birgit Scholz" userId="e2b5eb2b-2d21-4062-83da-001cd3b9ff4a" providerId="ADAL" clId="{43D51F53-AF04-4B0D-A0EE-1E4360E2C26A}" dt="2023-10-19T11:47:33.618" v="8" actId="20577"/>
          <ac:spMkLst>
            <pc:docMk/>
            <pc:sldMk cId="4138572359" sldId="316"/>
            <ac:spMk id="30" creationId="{9B1F5CC3-B52C-FF9D-938D-C8698590A8B5}"/>
          </ac:spMkLst>
        </pc:spChg>
      </pc:sldChg>
    </pc:docChg>
  </pc:docChgLst>
  <pc:docChgLst>
    <pc:chgData name="Josef  Bauer" userId="396d4105-3f0a-456a-b8a5-369aae5a3f27" providerId="ADAL" clId="{0609D76F-166E-4BA1-BF9D-2BC5E75C53E7}"/>
    <pc:docChg chg="modSld">
      <pc:chgData name="Josef  Bauer" userId="396d4105-3f0a-456a-b8a5-369aae5a3f27" providerId="ADAL" clId="{0609D76F-166E-4BA1-BF9D-2BC5E75C53E7}" dt="2024-02-08T08:54:15.327" v="1" actId="729"/>
      <pc:docMkLst>
        <pc:docMk/>
      </pc:docMkLst>
      <pc:sldChg chg="mod modShow">
        <pc:chgData name="Josef  Bauer" userId="396d4105-3f0a-456a-b8a5-369aae5a3f27" providerId="ADAL" clId="{0609D76F-166E-4BA1-BF9D-2BC5E75C53E7}" dt="2024-02-08T08:54:15.327" v="1" actId="729"/>
        <pc:sldMkLst>
          <pc:docMk/>
          <pc:sldMk cId="3113223016" sldId="283"/>
        </pc:sldMkLst>
      </pc:sldChg>
      <pc:sldChg chg="mod modShow">
        <pc:chgData name="Josef  Bauer" userId="396d4105-3f0a-456a-b8a5-369aae5a3f27" providerId="ADAL" clId="{0609D76F-166E-4BA1-BF9D-2BC5E75C53E7}" dt="2024-02-08T08:54:11.633" v="0" actId="729"/>
        <pc:sldMkLst>
          <pc:docMk/>
          <pc:sldMk cId="3700176229" sldId="293"/>
        </pc:sldMkLst>
      </pc:sldChg>
    </pc:docChg>
  </pc:docChgLst>
  <pc:docChgLst>
    <pc:chgData name="Birgit Scholz" userId="e2b5eb2b-2d21-4062-83da-001cd3b9ff4a" providerId="ADAL" clId="{4604A772-839F-4023-A4C6-6EDD791E09C4}"/>
    <pc:docChg chg="modSld">
      <pc:chgData name="Birgit Scholz" userId="e2b5eb2b-2d21-4062-83da-001cd3b9ff4a" providerId="ADAL" clId="{4604A772-839F-4023-A4C6-6EDD791E09C4}" dt="2024-10-31T10:45:34.373" v="0" actId="729"/>
      <pc:docMkLst>
        <pc:docMk/>
      </pc:docMkLst>
      <pc:sldChg chg="mod modShow">
        <pc:chgData name="Birgit Scholz" userId="e2b5eb2b-2d21-4062-83da-001cd3b9ff4a" providerId="ADAL" clId="{4604A772-839F-4023-A4C6-6EDD791E09C4}" dt="2024-10-31T10:45:34.373" v="0" actId="729"/>
        <pc:sldMkLst>
          <pc:docMk/>
          <pc:sldMk cId="3700176229" sldId="293"/>
        </pc:sldMkLst>
      </pc:sldChg>
    </pc:docChg>
  </pc:docChgLst>
  <pc:docChgLst>
    <pc:chgData name="Birgit Scholz" userId="e2b5eb2b-2d21-4062-83da-001cd3b9ff4a" providerId="ADAL" clId="{070D626D-F144-4C6A-B993-234BEFB23E84}"/>
    <pc:docChg chg="undo custSel modSld">
      <pc:chgData name="Birgit Scholz" userId="e2b5eb2b-2d21-4062-83da-001cd3b9ff4a" providerId="ADAL" clId="{070D626D-F144-4C6A-B993-234BEFB23E84}" dt="2024-10-11T14:30:28.336" v="74" actId="1076"/>
      <pc:docMkLst>
        <pc:docMk/>
      </pc:docMkLst>
      <pc:sldChg chg="modSp mod">
        <pc:chgData name="Birgit Scholz" userId="e2b5eb2b-2d21-4062-83da-001cd3b9ff4a" providerId="ADAL" clId="{070D626D-F144-4C6A-B993-234BEFB23E84}" dt="2024-10-11T14:26:57.313" v="5" actId="20577"/>
        <pc:sldMkLst>
          <pc:docMk/>
          <pc:sldMk cId="3755198105" sldId="257"/>
        </pc:sldMkLst>
        <pc:spChg chg="mod">
          <ac:chgData name="Birgit Scholz" userId="e2b5eb2b-2d21-4062-83da-001cd3b9ff4a" providerId="ADAL" clId="{070D626D-F144-4C6A-B993-234BEFB23E84}" dt="2024-10-11T14:26:57.313" v="5" actId="20577"/>
          <ac:spMkLst>
            <pc:docMk/>
            <pc:sldMk cId="3755198105" sldId="257"/>
            <ac:spMk id="2" creationId="{00000000-0000-0000-0000-000000000000}"/>
          </ac:spMkLst>
        </pc:spChg>
      </pc:sldChg>
      <pc:sldChg chg="modNotesTx">
        <pc:chgData name="Birgit Scholz" userId="e2b5eb2b-2d21-4062-83da-001cd3b9ff4a" providerId="ADAL" clId="{070D626D-F144-4C6A-B993-234BEFB23E84}" dt="2024-10-11T14:27:54.901" v="13" actId="6549"/>
        <pc:sldMkLst>
          <pc:docMk/>
          <pc:sldMk cId="167160655" sldId="295"/>
        </pc:sldMkLst>
      </pc:sldChg>
      <pc:sldChg chg="addSp delSp modSp mod modNotesTx">
        <pc:chgData name="Birgit Scholz" userId="e2b5eb2b-2d21-4062-83da-001cd3b9ff4a" providerId="ADAL" clId="{070D626D-F144-4C6A-B993-234BEFB23E84}" dt="2024-10-11T14:30:28.336" v="74" actId="1076"/>
        <pc:sldMkLst>
          <pc:docMk/>
          <pc:sldMk cId="1350815230" sldId="311"/>
        </pc:sldMkLst>
        <pc:spChg chg="mod">
          <ac:chgData name="Birgit Scholz" userId="e2b5eb2b-2d21-4062-83da-001cd3b9ff4a" providerId="ADAL" clId="{070D626D-F144-4C6A-B993-234BEFB23E84}" dt="2024-10-11T14:30:05.756" v="57" actId="20577"/>
          <ac:spMkLst>
            <pc:docMk/>
            <pc:sldMk cId="1350815230" sldId="311"/>
            <ac:spMk id="6" creationId="{8404C27C-5991-0570-C4F4-EF6493C686A4}"/>
          </ac:spMkLst>
        </pc:spChg>
        <pc:spChg chg="mod">
          <ac:chgData name="Birgit Scholz" userId="e2b5eb2b-2d21-4062-83da-001cd3b9ff4a" providerId="ADAL" clId="{070D626D-F144-4C6A-B993-234BEFB23E84}" dt="2024-10-11T14:30:20.745" v="73" actId="1036"/>
          <ac:spMkLst>
            <pc:docMk/>
            <pc:sldMk cId="1350815230" sldId="311"/>
            <ac:spMk id="36" creationId="{00000000-0000-0000-0000-000000000000}"/>
          </ac:spMkLst>
        </pc:spChg>
        <pc:picChg chg="add mod">
          <ac:chgData name="Birgit Scholz" userId="e2b5eb2b-2d21-4062-83da-001cd3b9ff4a" providerId="ADAL" clId="{070D626D-F144-4C6A-B993-234BEFB23E84}" dt="2024-10-11T14:29:44.975" v="40" actId="1076"/>
          <ac:picMkLst>
            <pc:docMk/>
            <pc:sldMk cId="1350815230" sldId="311"/>
            <ac:picMk id="7" creationId="{15538B5F-439A-6642-5E93-6D0C0F74F010}"/>
          </ac:picMkLst>
        </pc:picChg>
        <pc:picChg chg="add mod ord">
          <ac:chgData name="Birgit Scholz" userId="e2b5eb2b-2d21-4062-83da-001cd3b9ff4a" providerId="ADAL" clId="{070D626D-F144-4C6A-B993-234BEFB23E84}" dt="2024-10-11T14:30:28.336" v="74" actId="1076"/>
          <ac:picMkLst>
            <pc:docMk/>
            <pc:sldMk cId="1350815230" sldId="311"/>
            <ac:picMk id="8" creationId="{9D3ED8EC-E05A-14DD-9883-19CD5A06D021}"/>
          </ac:picMkLst>
        </pc:picChg>
        <pc:picChg chg="add del mod">
          <ac:chgData name="Birgit Scholz" userId="e2b5eb2b-2d21-4062-83da-001cd3b9ff4a" providerId="ADAL" clId="{070D626D-F144-4C6A-B993-234BEFB23E84}" dt="2024-10-11T14:29:25.624" v="33" actId="478"/>
          <ac:picMkLst>
            <pc:docMk/>
            <pc:sldMk cId="1350815230" sldId="311"/>
            <ac:picMk id="9" creationId="{5CE8DD6D-A3B1-7461-D9C6-8E2BF3275228}"/>
          </ac:picMkLst>
        </pc:picChg>
        <pc:picChg chg="add mod">
          <ac:chgData name="Birgit Scholz" userId="e2b5eb2b-2d21-4062-83da-001cd3b9ff4a" providerId="ADAL" clId="{070D626D-F144-4C6A-B993-234BEFB23E84}" dt="2024-10-11T14:30:00.181" v="45" actId="1076"/>
          <ac:picMkLst>
            <pc:docMk/>
            <pc:sldMk cId="1350815230" sldId="311"/>
            <ac:picMk id="10" creationId="{0A6190BC-B7D3-4DAF-1B01-276371C55E72}"/>
          </ac:picMkLst>
        </pc:picChg>
        <pc:picChg chg="del">
          <ac:chgData name="Birgit Scholz" userId="e2b5eb2b-2d21-4062-83da-001cd3b9ff4a" providerId="ADAL" clId="{070D626D-F144-4C6A-B993-234BEFB23E84}" dt="2024-10-11T14:29:11.946" v="28" actId="478"/>
          <ac:picMkLst>
            <pc:docMk/>
            <pc:sldMk cId="1350815230" sldId="311"/>
            <ac:picMk id="23" creationId="{1314E487-12A5-47C0-9C35-7E350AFD1602}"/>
          </ac:picMkLst>
        </pc:picChg>
        <pc:picChg chg="del">
          <ac:chgData name="Birgit Scholz" userId="e2b5eb2b-2d21-4062-83da-001cd3b9ff4a" providerId="ADAL" clId="{070D626D-F144-4C6A-B993-234BEFB23E84}" dt="2024-10-11T14:29:12.558" v="29" actId="478"/>
          <ac:picMkLst>
            <pc:docMk/>
            <pc:sldMk cId="1350815230" sldId="311"/>
            <ac:picMk id="24" creationId="{47363096-77BD-4D7B-9E76-BBE873612F2B}"/>
          </ac:picMkLst>
        </pc:picChg>
      </pc:sldChg>
      <pc:sldChg chg="modSp mod">
        <pc:chgData name="Birgit Scholz" userId="e2b5eb2b-2d21-4062-83da-001cd3b9ff4a" providerId="ADAL" clId="{070D626D-F144-4C6A-B993-234BEFB23E84}" dt="2024-10-11T14:27:40.494" v="12" actId="6549"/>
        <pc:sldMkLst>
          <pc:docMk/>
          <pc:sldMk cId="4138572359" sldId="316"/>
        </pc:sldMkLst>
        <pc:spChg chg="mod">
          <ac:chgData name="Birgit Scholz" userId="e2b5eb2b-2d21-4062-83da-001cd3b9ff4a" providerId="ADAL" clId="{070D626D-F144-4C6A-B993-234BEFB23E84}" dt="2024-10-11T14:27:40.494" v="12" actId="6549"/>
          <ac:spMkLst>
            <pc:docMk/>
            <pc:sldMk cId="4138572359" sldId="316"/>
            <ac:spMk id="46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8B170E-0869-4611-8C7D-5F7AC47A74F2}" type="doc">
      <dgm:prSet loTypeId="urn:microsoft.com/office/officeart/2005/8/layout/radial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88DC0D6-E668-487C-9130-7F1B3775F062}">
      <dgm:prSet phldrT="[Text]"/>
      <dgm:spPr>
        <a:solidFill>
          <a:srgbClr val="003F6F"/>
        </a:solidFill>
      </dgm:spPr>
      <dgm:t>
        <a:bodyPr/>
        <a:lstStyle/>
        <a:p>
          <a:r>
            <a:rPr lang="en-US"/>
            <a:t>manual creation of </a:t>
          </a:r>
          <a:r>
            <a:rPr lang="en-US" b="1"/>
            <a:t>Whole Slide Images</a:t>
          </a:r>
        </a:p>
      </dgm:t>
    </dgm:pt>
    <dgm:pt modelId="{8CDF2484-0779-4C8B-8724-51EADA2DB08E}" type="parTrans" cxnId="{9E09E824-DF57-47DC-BA72-994457160593}">
      <dgm:prSet/>
      <dgm:spPr/>
      <dgm:t>
        <a:bodyPr/>
        <a:lstStyle/>
        <a:p>
          <a:endParaRPr lang="en-US"/>
        </a:p>
      </dgm:t>
    </dgm:pt>
    <dgm:pt modelId="{9A1D714D-3A18-4943-8069-BC7C4A6C7814}" type="sibTrans" cxnId="{9E09E824-DF57-47DC-BA72-994457160593}">
      <dgm:prSet/>
      <dgm:spPr/>
      <dgm:t>
        <a:bodyPr/>
        <a:lstStyle/>
        <a:p>
          <a:endParaRPr lang="en-US"/>
        </a:p>
      </dgm:t>
    </dgm:pt>
    <dgm:pt modelId="{63CB63AF-272E-4EE0-B520-96326664B0D4}">
      <dgm:prSet phldrT="[Text]" custT="1"/>
      <dgm:spPr>
        <a:solidFill>
          <a:srgbClr val="0B7EC3"/>
        </a:solidFill>
      </dgm:spPr>
      <dgm:t>
        <a:bodyPr/>
        <a:lstStyle/>
        <a:p>
          <a:endParaRPr lang="en-US" sz="1800"/>
        </a:p>
      </dgm:t>
    </dgm:pt>
    <dgm:pt modelId="{5F472828-84D4-495B-AEFA-2FA097C9C796}" type="parTrans" cxnId="{6F70C497-F67B-4F38-A7C4-7A12FF214829}">
      <dgm:prSet/>
      <dgm:spPr/>
      <dgm:t>
        <a:bodyPr/>
        <a:lstStyle/>
        <a:p>
          <a:endParaRPr lang="en-US"/>
        </a:p>
      </dgm:t>
    </dgm:pt>
    <dgm:pt modelId="{ABA47656-478E-48EA-9569-3AE371506C71}" type="sibTrans" cxnId="{6F70C497-F67B-4F38-A7C4-7A12FF214829}">
      <dgm:prSet/>
      <dgm:spPr>
        <a:solidFill>
          <a:srgbClr val="C5C6C6"/>
        </a:solidFill>
      </dgm:spPr>
      <dgm:t>
        <a:bodyPr/>
        <a:lstStyle/>
        <a:p>
          <a:endParaRPr lang="en-US"/>
        </a:p>
      </dgm:t>
    </dgm:pt>
    <dgm:pt modelId="{CFF76280-3FE3-462C-B687-AF5EC3CBFCDD}">
      <dgm:prSet phldrT="[Text]" custT="1"/>
      <dgm:spPr>
        <a:solidFill>
          <a:srgbClr val="0B7EC3"/>
        </a:solidFill>
      </dgm:spPr>
      <dgm:t>
        <a:bodyPr/>
        <a:lstStyle/>
        <a:p>
          <a:endParaRPr lang="en-US" sz="1800"/>
        </a:p>
      </dgm:t>
    </dgm:pt>
    <dgm:pt modelId="{5954FD7F-59F7-494C-82AF-81B9A1585481}" type="parTrans" cxnId="{E9412BBA-01A5-48A8-B504-625137CF4591}">
      <dgm:prSet/>
      <dgm:spPr/>
      <dgm:t>
        <a:bodyPr/>
        <a:lstStyle/>
        <a:p>
          <a:endParaRPr lang="en-US"/>
        </a:p>
      </dgm:t>
    </dgm:pt>
    <dgm:pt modelId="{785C67E5-537C-498E-8707-385FAD48CB20}" type="sibTrans" cxnId="{E9412BBA-01A5-48A8-B504-625137CF4591}">
      <dgm:prSet/>
      <dgm:spPr>
        <a:solidFill>
          <a:srgbClr val="C5C6C6"/>
        </a:solidFill>
      </dgm:spPr>
      <dgm:t>
        <a:bodyPr/>
        <a:lstStyle/>
        <a:p>
          <a:endParaRPr lang="en-US"/>
        </a:p>
      </dgm:t>
    </dgm:pt>
    <dgm:pt modelId="{69C81179-0F59-4CA2-9B62-C31C41D17AB4}">
      <dgm:prSet phldrT="[Text]" custT="1"/>
      <dgm:spPr>
        <a:solidFill>
          <a:srgbClr val="0B7EC3"/>
        </a:solidFill>
      </dgm:spPr>
      <dgm:t>
        <a:bodyPr/>
        <a:lstStyle/>
        <a:p>
          <a:endParaRPr lang="en-US" sz="1800"/>
        </a:p>
      </dgm:t>
    </dgm:pt>
    <dgm:pt modelId="{B6246277-3797-4915-B296-C863BF89B5E3}" type="parTrans" cxnId="{CFE4F8A3-DDAF-40D4-8058-E129ACC797A4}">
      <dgm:prSet/>
      <dgm:spPr/>
      <dgm:t>
        <a:bodyPr/>
        <a:lstStyle/>
        <a:p>
          <a:endParaRPr lang="en-US"/>
        </a:p>
      </dgm:t>
    </dgm:pt>
    <dgm:pt modelId="{2B6D9049-2E40-4BD9-B73F-E8FBB37130C7}" type="sibTrans" cxnId="{CFE4F8A3-DDAF-40D4-8058-E129ACC797A4}">
      <dgm:prSet/>
      <dgm:spPr>
        <a:solidFill>
          <a:srgbClr val="C5C6C6"/>
        </a:solidFill>
      </dgm:spPr>
      <dgm:t>
        <a:bodyPr/>
        <a:lstStyle/>
        <a:p>
          <a:endParaRPr lang="en-US"/>
        </a:p>
      </dgm:t>
    </dgm:pt>
    <dgm:pt modelId="{D80B0748-81E5-4495-8FF1-1D2DBEAE79D2}">
      <dgm:prSet phldrT="[Text]" custT="1"/>
      <dgm:spPr>
        <a:solidFill>
          <a:srgbClr val="0B7EC3"/>
        </a:solidFill>
      </dgm:spPr>
      <dgm:t>
        <a:bodyPr/>
        <a:lstStyle/>
        <a:p>
          <a:endParaRPr lang="en-US" sz="1800"/>
        </a:p>
      </dgm:t>
    </dgm:pt>
    <dgm:pt modelId="{81B8BE01-9E81-4CDA-AF40-D345583C1430}" type="parTrans" cxnId="{09C5642B-0A2C-4E76-A3A9-48F4894AF1BB}">
      <dgm:prSet/>
      <dgm:spPr/>
      <dgm:t>
        <a:bodyPr/>
        <a:lstStyle/>
        <a:p>
          <a:endParaRPr lang="en-US"/>
        </a:p>
      </dgm:t>
    </dgm:pt>
    <dgm:pt modelId="{B18F70CE-17C2-456B-82CE-FAB38484F232}" type="sibTrans" cxnId="{09C5642B-0A2C-4E76-A3A9-48F4894AF1BB}">
      <dgm:prSet/>
      <dgm:spPr>
        <a:solidFill>
          <a:srgbClr val="C5C6C6"/>
        </a:solidFill>
      </dgm:spPr>
      <dgm:t>
        <a:bodyPr/>
        <a:lstStyle/>
        <a:p>
          <a:endParaRPr lang="en-US"/>
        </a:p>
      </dgm:t>
    </dgm:pt>
    <dgm:pt modelId="{A3338F9E-F3B5-4DAB-AB06-91BC867DCAF5}" type="pres">
      <dgm:prSet presAssocID="{808B170E-0869-4611-8C7D-5F7AC47A74F2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C218D39-9913-4FE6-AEC6-CD03946EC42E}" type="pres">
      <dgm:prSet presAssocID="{F88DC0D6-E668-487C-9130-7F1B3775F062}" presName="centerShape" presStyleLbl="node0" presStyleIdx="0" presStyleCnt="1"/>
      <dgm:spPr/>
    </dgm:pt>
    <dgm:pt modelId="{669010FC-7639-439B-8549-A578A77FC391}" type="pres">
      <dgm:prSet presAssocID="{63CB63AF-272E-4EE0-B520-96326664B0D4}" presName="node" presStyleLbl="node1" presStyleIdx="0" presStyleCnt="4" custScaleX="93723" custScaleY="93723">
        <dgm:presLayoutVars>
          <dgm:bulletEnabled val="1"/>
        </dgm:presLayoutVars>
      </dgm:prSet>
      <dgm:spPr/>
    </dgm:pt>
    <dgm:pt modelId="{31E2BDCF-B776-451F-85BD-6871F0732AE8}" type="pres">
      <dgm:prSet presAssocID="{63CB63AF-272E-4EE0-B520-96326664B0D4}" presName="dummy" presStyleCnt="0"/>
      <dgm:spPr/>
    </dgm:pt>
    <dgm:pt modelId="{3F32A9EB-7978-4952-AF5F-815531504309}" type="pres">
      <dgm:prSet presAssocID="{ABA47656-478E-48EA-9569-3AE371506C71}" presName="sibTrans" presStyleLbl="sibTrans2D1" presStyleIdx="0" presStyleCnt="4"/>
      <dgm:spPr/>
    </dgm:pt>
    <dgm:pt modelId="{1415F061-2EF1-466F-A2FF-2B9BBF5B5800}" type="pres">
      <dgm:prSet presAssocID="{CFF76280-3FE3-462C-B687-AF5EC3CBFCDD}" presName="node" presStyleLbl="node1" presStyleIdx="1" presStyleCnt="4" custScaleX="93723" custScaleY="93723">
        <dgm:presLayoutVars>
          <dgm:bulletEnabled val="1"/>
        </dgm:presLayoutVars>
      </dgm:prSet>
      <dgm:spPr/>
    </dgm:pt>
    <dgm:pt modelId="{EF972F53-7B2F-4CD3-9CC0-F38D306A4E92}" type="pres">
      <dgm:prSet presAssocID="{CFF76280-3FE3-462C-B687-AF5EC3CBFCDD}" presName="dummy" presStyleCnt="0"/>
      <dgm:spPr/>
    </dgm:pt>
    <dgm:pt modelId="{F6D0D975-E1BE-4717-8174-BDB7708543FE}" type="pres">
      <dgm:prSet presAssocID="{785C67E5-537C-498E-8707-385FAD48CB20}" presName="sibTrans" presStyleLbl="sibTrans2D1" presStyleIdx="1" presStyleCnt="4"/>
      <dgm:spPr/>
    </dgm:pt>
    <dgm:pt modelId="{3ACC061D-7D45-4A5F-BE08-2B5EFC043520}" type="pres">
      <dgm:prSet presAssocID="{69C81179-0F59-4CA2-9B62-C31C41D17AB4}" presName="node" presStyleLbl="node1" presStyleIdx="2" presStyleCnt="4" custScaleX="93723" custScaleY="93723">
        <dgm:presLayoutVars>
          <dgm:bulletEnabled val="1"/>
        </dgm:presLayoutVars>
      </dgm:prSet>
      <dgm:spPr/>
    </dgm:pt>
    <dgm:pt modelId="{A07CE8C4-6237-454D-9046-0721D4FEC8E1}" type="pres">
      <dgm:prSet presAssocID="{69C81179-0F59-4CA2-9B62-C31C41D17AB4}" presName="dummy" presStyleCnt="0"/>
      <dgm:spPr/>
    </dgm:pt>
    <dgm:pt modelId="{D43EE937-71A8-47A8-8C41-F9F802895129}" type="pres">
      <dgm:prSet presAssocID="{2B6D9049-2E40-4BD9-B73F-E8FBB37130C7}" presName="sibTrans" presStyleLbl="sibTrans2D1" presStyleIdx="2" presStyleCnt="4"/>
      <dgm:spPr/>
    </dgm:pt>
    <dgm:pt modelId="{C4E2F0FB-4667-4DF2-8161-3A6C57A1527E}" type="pres">
      <dgm:prSet presAssocID="{D80B0748-81E5-4495-8FF1-1D2DBEAE79D2}" presName="node" presStyleLbl="node1" presStyleIdx="3" presStyleCnt="4" custScaleX="93723" custScaleY="93723">
        <dgm:presLayoutVars>
          <dgm:bulletEnabled val="1"/>
        </dgm:presLayoutVars>
      </dgm:prSet>
      <dgm:spPr/>
    </dgm:pt>
    <dgm:pt modelId="{D4B6C85F-62D4-4B97-BCCA-382A3459E05C}" type="pres">
      <dgm:prSet presAssocID="{D80B0748-81E5-4495-8FF1-1D2DBEAE79D2}" presName="dummy" presStyleCnt="0"/>
      <dgm:spPr/>
    </dgm:pt>
    <dgm:pt modelId="{6B758CAC-660E-44DA-B8A3-F7FA4C88231D}" type="pres">
      <dgm:prSet presAssocID="{B18F70CE-17C2-456B-82CE-FAB38484F232}" presName="sibTrans" presStyleLbl="sibTrans2D1" presStyleIdx="3" presStyleCnt="4"/>
      <dgm:spPr/>
    </dgm:pt>
  </dgm:ptLst>
  <dgm:cxnLst>
    <dgm:cxn modelId="{A08F1704-2D85-493C-ADF9-30260882183B}" type="presOf" srcId="{ABA47656-478E-48EA-9569-3AE371506C71}" destId="{3F32A9EB-7978-4952-AF5F-815531504309}" srcOrd="0" destOrd="0" presId="urn:microsoft.com/office/officeart/2005/8/layout/radial6"/>
    <dgm:cxn modelId="{6F5E9D18-3DEC-4D4A-90E6-4425AF5E4A57}" type="presOf" srcId="{D80B0748-81E5-4495-8FF1-1D2DBEAE79D2}" destId="{C4E2F0FB-4667-4DF2-8161-3A6C57A1527E}" srcOrd="0" destOrd="0" presId="urn:microsoft.com/office/officeart/2005/8/layout/radial6"/>
    <dgm:cxn modelId="{9E09E824-DF57-47DC-BA72-994457160593}" srcId="{808B170E-0869-4611-8C7D-5F7AC47A74F2}" destId="{F88DC0D6-E668-487C-9130-7F1B3775F062}" srcOrd="0" destOrd="0" parTransId="{8CDF2484-0779-4C8B-8724-51EADA2DB08E}" sibTransId="{9A1D714D-3A18-4943-8069-BC7C4A6C7814}"/>
    <dgm:cxn modelId="{09C5642B-0A2C-4E76-A3A9-48F4894AF1BB}" srcId="{F88DC0D6-E668-487C-9130-7F1B3775F062}" destId="{D80B0748-81E5-4495-8FF1-1D2DBEAE79D2}" srcOrd="3" destOrd="0" parTransId="{81B8BE01-9E81-4CDA-AF40-D345583C1430}" sibTransId="{B18F70CE-17C2-456B-82CE-FAB38484F232}"/>
    <dgm:cxn modelId="{1C61A83E-72D4-4528-84B6-2FFF7A0C0E63}" type="presOf" srcId="{785C67E5-537C-498E-8707-385FAD48CB20}" destId="{F6D0D975-E1BE-4717-8174-BDB7708543FE}" srcOrd="0" destOrd="0" presId="urn:microsoft.com/office/officeart/2005/8/layout/radial6"/>
    <dgm:cxn modelId="{F24BDC5D-0049-4B94-8BD6-26F84D8D156F}" type="presOf" srcId="{2B6D9049-2E40-4BD9-B73F-E8FBB37130C7}" destId="{D43EE937-71A8-47A8-8C41-F9F802895129}" srcOrd="0" destOrd="0" presId="urn:microsoft.com/office/officeart/2005/8/layout/radial6"/>
    <dgm:cxn modelId="{9A0BF289-D9C5-4F78-A981-ADB3B84D1750}" type="presOf" srcId="{CFF76280-3FE3-462C-B687-AF5EC3CBFCDD}" destId="{1415F061-2EF1-466F-A2FF-2B9BBF5B5800}" srcOrd="0" destOrd="0" presId="urn:microsoft.com/office/officeart/2005/8/layout/radial6"/>
    <dgm:cxn modelId="{6F70C497-F67B-4F38-A7C4-7A12FF214829}" srcId="{F88DC0D6-E668-487C-9130-7F1B3775F062}" destId="{63CB63AF-272E-4EE0-B520-96326664B0D4}" srcOrd="0" destOrd="0" parTransId="{5F472828-84D4-495B-AEFA-2FA097C9C796}" sibTransId="{ABA47656-478E-48EA-9569-3AE371506C71}"/>
    <dgm:cxn modelId="{225CF09D-A46E-4A9F-BE8C-8A495654F8F1}" type="presOf" srcId="{69C81179-0F59-4CA2-9B62-C31C41D17AB4}" destId="{3ACC061D-7D45-4A5F-BE08-2B5EFC043520}" srcOrd="0" destOrd="0" presId="urn:microsoft.com/office/officeart/2005/8/layout/radial6"/>
    <dgm:cxn modelId="{CFE4F8A3-DDAF-40D4-8058-E129ACC797A4}" srcId="{F88DC0D6-E668-487C-9130-7F1B3775F062}" destId="{69C81179-0F59-4CA2-9B62-C31C41D17AB4}" srcOrd="2" destOrd="0" parTransId="{B6246277-3797-4915-B296-C863BF89B5E3}" sibTransId="{2B6D9049-2E40-4BD9-B73F-E8FBB37130C7}"/>
    <dgm:cxn modelId="{CEE2E0A5-EB73-4E34-B16D-2FBF3217DDBB}" type="presOf" srcId="{808B170E-0869-4611-8C7D-5F7AC47A74F2}" destId="{A3338F9E-F3B5-4DAB-AB06-91BC867DCAF5}" srcOrd="0" destOrd="0" presId="urn:microsoft.com/office/officeart/2005/8/layout/radial6"/>
    <dgm:cxn modelId="{E9412BBA-01A5-48A8-B504-625137CF4591}" srcId="{F88DC0D6-E668-487C-9130-7F1B3775F062}" destId="{CFF76280-3FE3-462C-B687-AF5EC3CBFCDD}" srcOrd="1" destOrd="0" parTransId="{5954FD7F-59F7-494C-82AF-81B9A1585481}" sibTransId="{785C67E5-537C-498E-8707-385FAD48CB20}"/>
    <dgm:cxn modelId="{7EDC31DD-FE43-4CD8-B0C6-1090337A9BED}" type="presOf" srcId="{63CB63AF-272E-4EE0-B520-96326664B0D4}" destId="{669010FC-7639-439B-8549-A578A77FC391}" srcOrd="0" destOrd="0" presId="urn:microsoft.com/office/officeart/2005/8/layout/radial6"/>
    <dgm:cxn modelId="{2B9208DE-9616-4F84-8809-08E4750652CC}" type="presOf" srcId="{F88DC0D6-E668-487C-9130-7F1B3775F062}" destId="{FC218D39-9913-4FE6-AEC6-CD03946EC42E}" srcOrd="0" destOrd="0" presId="urn:microsoft.com/office/officeart/2005/8/layout/radial6"/>
    <dgm:cxn modelId="{89FCB3E7-9289-491C-A4EB-D9216813131D}" type="presOf" srcId="{B18F70CE-17C2-456B-82CE-FAB38484F232}" destId="{6B758CAC-660E-44DA-B8A3-F7FA4C88231D}" srcOrd="0" destOrd="0" presId="urn:microsoft.com/office/officeart/2005/8/layout/radial6"/>
    <dgm:cxn modelId="{C50CB4B7-7237-4A52-9763-B70AF3904EA4}" type="presParOf" srcId="{A3338F9E-F3B5-4DAB-AB06-91BC867DCAF5}" destId="{FC218D39-9913-4FE6-AEC6-CD03946EC42E}" srcOrd="0" destOrd="0" presId="urn:microsoft.com/office/officeart/2005/8/layout/radial6"/>
    <dgm:cxn modelId="{7D61E877-BB9C-4F5A-9BAE-97D244B0EA51}" type="presParOf" srcId="{A3338F9E-F3B5-4DAB-AB06-91BC867DCAF5}" destId="{669010FC-7639-439B-8549-A578A77FC391}" srcOrd="1" destOrd="0" presId="urn:microsoft.com/office/officeart/2005/8/layout/radial6"/>
    <dgm:cxn modelId="{C3FEDC13-D63B-4A3D-B8C6-5A91B36B628F}" type="presParOf" srcId="{A3338F9E-F3B5-4DAB-AB06-91BC867DCAF5}" destId="{31E2BDCF-B776-451F-85BD-6871F0732AE8}" srcOrd="2" destOrd="0" presId="urn:microsoft.com/office/officeart/2005/8/layout/radial6"/>
    <dgm:cxn modelId="{66AAA349-A1B5-4D1E-ACAE-DAA4E2EAD5F7}" type="presParOf" srcId="{A3338F9E-F3B5-4DAB-AB06-91BC867DCAF5}" destId="{3F32A9EB-7978-4952-AF5F-815531504309}" srcOrd="3" destOrd="0" presId="urn:microsoft.com/office/officeart/2005/8/layout/radial6"/>
    <dgm:cxn modelId="{0669A5B9-E49E-4E6B-906A-936ED34D56C6}" type="presParOf" srcId="{A3338F9E-F3B5-4DAB-AB06-91BC867DCAF5}" destId="{1415F061-2EF1-466F-A2FF-2B9BBF5B5800}" srcOrd="4" destOrd="0" presId="urn:microsoft.com/office/officeart/2005/8/layout/radial6"/>
    <dgm:cxn modelId="{9358E0B1-E949-43F8-9CB3-FBE45B91F352}" type="presParOf" srcId="{A3338F9E-F3B5-4DAB-AB06-91BC867DCAF5}" destId="{EF972F53-7B2F-4CD3-9CC0-F38D306A4E92}" srcOrd="5" destOrd="0" presId="urn:microsoft.com/office/officeart/2005/8/layout/radial6"/>
    <dgm:cxn modelId="{CB7134D7-B7BF-4387-96A5-C392373394A6}" type="presParOf" srcId="{A3338F9E-F3B5-4DAB-AB06-91BC867DCAF5}" destId="{F6D0D975-E1BE-4717-8174-BDB7708543FE}" srcOrd="6" destOrd="0" presId="urn:microsoft.com/office/officeart/2005/8/layout/radial6"/>
    <dgm:cxn modelId="{E218A7C2-B886-47AE-B833-A80847649A9C}" type="presParOf" srcId="{A3338F9E-F3B5-4DAB-AB06-91BC867DCAF5}" destId="{3ACC061D-7D45-4A5F-BE08-2B5EFC043520}" srcOrd="7" destOrd="0" presId="urn:microsoft.com/office/officeart/2005/8/layout/radial6"/>
    <dgm:cxn modelId="{1A7EA8BE-8ADB-46D6-AC60-9B664E78BBA8}" type="presParOf" srcId="{A3338F9E-F3B5-4DAB-AB06-91BC867DCAF5}" destId="{A07CE8C4-6237-454D-9046-0721D4FEC8E1}" srcOrd="8" destOrd="0" presId="urn:microsoft.com/office/officeart/2005/8/layout/radial6"/>
    <dgm:cxn modelId="{FBA83BD1-7A36-4205-B790-0852C8850793}" type="presParOf" srcId="{A3338F9E-F3B5-4DAB-AB06-91BC867DCAF5}" destId="{D43EE937-71A8-47A8-8C41-F9F802895129}" srcOrd="9" destOrd="0" presId="urn:microsoft.com/office/officeart/2005/8/layout/radial6"/>
    <dgm:cxn modelId="{218C5504-253E-418F-A56D-343A46455C30}" type="presParOf" srcId="{A3338F9E-F3B5-4DAB-AB06-91BC867DCAF5}" destId="{C4E2F0FB-4667-4DF2-8161-3A6C57A1527E}" srcOrd="10" destOrd="0" presId="urn:microsoft.com/office/officeart/2005/8/layout/radial6"/>
    <dgm:cxn modelId="{4787BFA7-629A-41DE-8F5A-37FB219A4173}" type="presParOf" srcId="{A3338F9E-F3B5-4DAB-AB06-91BC867DCAF5}" destId="{D4B6C85F-62D4-4B97-BCCA-382A3459E05C}" srcOrd="11" destOrd="0" presId="urn:microsoft.com/office/officeart/2005/8/layout/radial6"/>
    <dgm:cxn modelId="{E63BB557-90F7-4CBA-819D-2B69F527B7A0}" type="presParOf" srcId="{A3338F9E-F3B5-4DAB-AB06-91BC867DCAF5}" destId="{6B758CAC-660E-44DA-B8A3-F7FA4C88231D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758CAC-660E-44DA-B8A3-F7FA4C88231D}">
      <dsp:nvSpPr>
        <dsp:cNvPr id="0" name=""/>
        <dsp:cNvSpPr/>
      </dsp:nvSpPr>
      <dsp:spPr>
        <a:xfrm>
          <a:off x="2832130" y="624847"/>
          <a:ext cx="4168972" cy="4168972"/>
        </a:xfrm>
        <a:prstGeom prst="blockArc">
          <a:avLst>
            <a:gd name="adj1" fmla="val 10800000"/>
            <a:gd name="adj2" fmla="val 16200000"/>
            <a:gd name="adj3" fmla="val 4644"/>
          </a:avLst>
        </a:prstGeom>
        <a:solidFill>
          <a:srgbClr val="C5C6C6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3EE937-71A8-47A8-8C41-F9F802895129}">
      <dsp:nvSpPr>
        <dsp:cNvPr id="0" name=""/>
        <dsp:cNvSpPr/>
      </dsp:nvSpPr>
      <dsp:spPr>
        <a:xfrm>
          <a:off x="2832130" y="624847"/>
          <a:ext cx="4168972" cy="4168972"/>
        </a:xfrm>
        <a:prstGeom prst="blockArc">
          <a:avLst>
            <a:gd name="adj1" fmla="val 5400000"/>
            <a:gd name="adj2" fmla="val 10800000"/>
            <a:gd name="adj3" fmla="val 4644"/>
          </a:avLst>
        </a:prstGeom>
        <a:solidFill>
          <a:srgbClr val="C5C6C6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D0D975-E1BE-4717-8174-BDB7708543FE}">
      <dsp:nvSpPr>
        <dsp:cNvPr id="0" name=""/>
        <dsp:cNvSpPr/>
      </dsp:nvSpPr>
      <dsp:spPr>
        <a:xfrm>
          <a:off x="2832130" y="624847"/>
          <a:ext cx="4168972" cy="4168972"/>
        </a:xfrm>
        <a:prstGeom prst="blockArc">
          <a:avLst>
            <a:gd name="adj1" fmla="val 0"/>
            <a:gd name="adj2" fmla="val 5400000"/>
            <a:gd name="adj3" fmla="val 4644"/>
          </a:avLst>
        </a:prstGeom>
        <a:solidFill>
          <a:srgbClr val="C5C6C6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32A9EB-7978-4952-AF5F-815531504309}">
      <dsp:nvSpPr>
        <dsp:cNvPr id="0" name=""/>
        <dsp:cNvSpPr/>
      </dsp:nvSpPr>
      <dsp:spPr>
        <a:xfrm>
          <a:off x="2832130" y="624847"/>
          <a:ext cx="4168972" cy="4168972"/>
        </a:xfrm>
        <a:prstGeom prst="blockArc">
          <a:avLst>
            <a:gd name="adj1" fmla="val 16200000"/>
            <a:gd name="adj2" fmla="val 0"/>
            <a:gd name="adj3" fmla="val 4644"/>
          </a:avLst>
        </a:prstGeom>
        <a:solidFill>
          <a:srgbClr val="C5C6C6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218D39-9913-4FE6-AEC6-CD03946EC42E}">
      <dsp:nvSpPr>
        <dsp:cNvPr id="0" name=""/>
        <dsp:cNvSpPr/>
      </dsp:nvSpPr>
      <dsp:spPr>
        <a:xfrm>
          <a:off x="3956339" y="1749056"/>
          <a:ext cx="1920553" cy="1920553"/>
        </a:xfrm>
        <a:prstGeom prst="ellipse">
          <a:avLst/>
        </a:prstGeom>
        <a:solidFill>
          <a:srgbClr val="003F6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manual creation of </a:t>
          </a:r>
          <a:r>
            <a:rPr lang="en-US" sz="2000" b="1" kern="1200"/>
            <a:t>Whole Slide Images</a:t>
          </a:r>
        </a:p>
      </dsp:txBody>
      <dsp:txXfrm>
        <a:off x="4237597" y="2030314"/>
        <a:ext cx="1358037" cy="1358037"/>
      </dsp:txXfrm>
    </dsp:sp>
    <dsp:sp modelId="{669010FC-7639-439B-8549-A578A77FC391}">
      <dsp:nvSpPr>
        <dsp:cNvPr id="0" name=""/>
        <dsp:cNvSpPr/>
      </dsp:nvSpPr>
      <dsp:spPr>
        <a:xfrm>
          <a:off x="4286616" y="43244"/>
          <a:ext cx="1260000" cy="1260000"/>
        </a:xfrm>
        <a:prstGeom prst="ellipse">
          <a:avLst/>
        </a:prstGeom>
        <a:solidFill>
          <a:srgbClr val="0B7EC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4471139" y="227767"/>
        <a:ext cx="890954" cy="890954"/>
      </dsp:txXfrm>
    </dsp:sp>
    <dsp:sp modelId="{1415F061-2EF1-466F-A2FF-2B9BBF5B5800}">
      <dsp:nvSpPr>
        <dsp:cNvPr id="0" name=""/>
        <dsp:cNvSpPr/>
      </dsp:nvSpPr>
      <dsp:spPr>
        <a:xfrm>
          <a:off x="6322704" y="2079333"/>
          <a:ext cx="1260000" cy="1260000"/>
        </a:xfrm>
        <a:prstGeom prst="ellipse">
          <a:avLst/>
        </a:prstGeom>
        <a:solidFill>
          <a:srgbClr val="0B7EC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6507227" y="2263856"/>
        <a:ext cx="890954" cy="890954"/>
      </dsp:txXfrm>
    </dsp:sp>
    <dsp:sp modelId="{3ACC061D-7D45-4A5F-BE08-2B5EFC043520}">
      <dsp:nvSpPr>
        <dsp:cNvPr id="0" name=""/>
        <dsp:cNvSpPr/>
      </dsp:nvSpPr>
      <dsp:spPr>
        <a:xfrm>
          <a:off x="4286616" y="4115421"/>
          <a:ext cx="1260000" cy="1260000"/>
        </a:xfrm>
        <a:prstGeom prst="ellipse">
          <a:avLst/>
        </a:prstGeom>
        <a:solidFill>
          <a:srgbClr val="0B7EC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4471139" y="4299944"/>
        <a:ext cx="890954" cy="890954"/>
      </dsp:txXfrm>
    </dsp:sp>
    <dsp:sp modelId="{C4E2F0FB-4667-4DF2-8161-3A6C57A1527E}">
      <dsp:nvSpPr>
        <dsp:cNvPr id="0" name=""/>
        <dsp:cNvSpPr/>
      </dsp:nvSpPr>
      <dsp:spPr>
        <a:xfrm>
          <a:off x="2250527" y="2079333"/>
          <a:ext cx="1260000" cy="1260000"/>
        </a:xfrm>
        <a:prstGeom prst="ellipse">
          <a:avLst/>
        </a:prstGeom>
        <a:solidFill>
          <a:srgbClr val="0B7EC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2435050" y="2263856"/>
        <a:ext cx="890954" cy="8909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30153F-2702-43B2-A710-C0C86E078397}" type="datetimeFigureOut">
              <a:rPr lang="de-DE" smtClean="0"/>
              <a:pPr/>
              <a:t>01.08.2026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94B7A0-18C5-430B-BFE0-3F9B667DAFF0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78511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63f455b95e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9" name="Google Shape;299;g63f455b95e_0_1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g63f455b95e_0_13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17163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94B7A0-18C5-430B-BFE0-3F9B667DAFF0}" type="slidenum">
              <a:rPr lang="de-DE" smtClean="0"/>
              <a:pPr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59753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94B7A0-18C5-430B-BFE0-3F9B667DAFF0}" type="slidenum">
              <a:rPr lang="de-DE" smtClean="0"/>
              <a:pPr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80586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63f455b95e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9" name="Google Shape;149;g63f455b95e_0_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g63f455b95e_0_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79153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838156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194933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63f455b95e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9" name="Google Shape;299;g63f455b95e_0_1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g63f455b95e_0_13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53765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95342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de-D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3190E-BF7E-43BB-A985-393A7655203F}" type="datetime1">
              <a:rPr lang="de-DE" smtClean="0"/>
              <a:pPr/>
              <a:t>01.08.2026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28BD-5A7A-4360-BA29-1E152D7D0F00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2A96CE-2D3E-72F8-213C-EFA61A4E7F64}"/>
              </a:ext>
            </a:extLst>
          </p:cNvPr>
          <p:cNvSpPr txBox="1"/>
          <p:nvPr userDrawn="1"/>
        </p:nvSpPr>
        <p:spPr>
          <a:xfrm>
            <a:off x="9378892" y="260059"/>
            <a:ext cx="1974908" cy="86230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37937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A5371-550E-4BB2-98FD-A8A44A58411E}" type="datetime1">
              <a:rPr lang="de-DE" smtClean="0"/>
              <a:pPr/>
              <a:t>01.08.2026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28BD-5A7A-4360-BA29-1E152D7D0F00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6086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3190E-BF7E-43BB-A985-393A7655203F}" type="datetime1">
              <a:rPr lang="de-DE" smtClean="0"/>
              <a:pPr/>
              <a:t>01.08.2026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28BD-5A7A-4360-BA29-1E152D7D0F00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73470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83A8-C493-4D46-A165-8F7E645C30E2}" type="datetime1">
              <a:rPr lang="de-DE" smtClean="0"/>
              <a:pPr/>
              <a:t>01.08.2026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28BD-5A7A-4360-BA29-1E152D7D0F00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38697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289C8-CC6E-40C8-BE0B-3758273E8E31}" type="datetime1">
              <a:rPr lang="de-DE" smtClean="0"/>
              <a:pPr/>
              <a:t>01.08.2026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28BD-5A7A-4360-BA29-1E152D7D0F00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45291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7A45B-143A-49F3-B840-810EFB10E478}" type="datetime1">
              <a:rPr lang="de-DE" smtClean="0"/>
              <a:pPr/>
              <a:t>01.08.2026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28BD-5A7A-4360-BA29-1E152D7D0F00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04043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D8D48-29C9-4773-9C1A-214D8BD4485F}" type="datetime1">
              <a:rPr lang="de-DE" smtClean="0"/>
              <a:pPr/>
              <a:t>01.08.2026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28BD-5A7A-4360-BA29-1E152D7D0F00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93927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FC033-6D4A-406E-889D-A352C4086E91}" type="datetime1">
              <a:rPr lang="de-DE" smtClean="0"/>
              <a:pPr/>
              <a:t>01.08.2026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28BD-5A7A-4360-BA29-1E152D7D0F00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88594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22E2D-9E55-490D-9E74-136F841EDAD8}" type="datetime1">
              <a:rPr lang="de-DE" smtClean="0"/>
              <a:pPr/>
              <a:t>01.08.2026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28BD-5A7A-4360-BA29-1E152D7D0F00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47923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AF599-4DA4-4AF9-B4E5-12D5AA208547}" type="datetime1">
              <a:rPr lang="de-DE" smtClean="0"/>
              <a:pPr/>
              <a:t>01.08.2026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28BD-5A7A-4360-BA29-1E152D7D0F00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26834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A5371-550E-4BB2-98FD-A8A44A58411E}" type="datetime1">
              <a:rPr lang="de-DE" smtClean="0"/>
              <a:pPr/>
              <a:t>01.08.2026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28BD-5A7A-4360-BA29-1E152D7D0F00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5618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142A7-BC24-ACA8-41A2-68237CCD8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ABC43F-F06F-271D-B25C-46B5D7F3C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49E2B-C149-4CD8-98B0-7B2687F0EF7C}" type="datetime1">
              <a:rPr lang="de-DE" smtClean="0"/>
              <a:pPr/>
              <a:t>01.08.2026</a:t>
            </a:fld>
            <a:endParaRPr lang="de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0B36EE-AC0C-C155-4561-ADF532B5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2B63D2-C9A9-4D98-4AD3-A96187A3B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28BD-5A7A-4360-BA29-1E152D7D0F00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45B600-7E3E-E684-5941-C8B508EDBDCA}"/>
              </a:ext>
            </a:extLst>
          </p:cNvPr>
          <p:cNvSpPr txBox="1"/>
          <p:nvPr userDrawn="1"/>
        </p:nvSpPr>
        <p:spPr>
          <a:xfrm>
            <a:off x="9320169" y="200366"/>
            <a:ext cx="2033631" cy="9282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036751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600">
                <a:solidFill>
                  <a:srgbClr val="003F6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57C52-76B0-4489-85D1-79FE8C79C113}" type="datetime1">
              <a:rPr lang="de-DE" smtClean="0"/>
              <a:pPr/>
              <a:t>01.08.2026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28BD-5A7A-4360-BA29-1E152D7D0F00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43764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1272D-D382-499F-A38B-58882F98C009}" type="datetime1">
              <a:rPr lang="de-DE" smtClean="0"/>
              <a:pPr/>
              <a:t>01.08.2026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28BD-5A7A-4360-BA29-1E152D7D0F00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70348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05905-A6F9-4A5C-9B20-5C207E76488E}" type="datetime1">
              <a:rPr lang="de-DE" smtClean="0"/>
              <a:pPr/>
              <a:t>01.08.2026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28BD-5A7A-4360-BA29-1E152D7D0F00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3053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83A8-C493-4D46-A165-8F7E645C30E2}" type="datetime1">
              <a:rPr lang="de-DE" smtClean="0"/>
              <a:pPr/>
              <a:t>01.08.2026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28BD-5A7A-4360-BA29-1E152D7D0F00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90C99C-AFB6-9379-4140-F189ED5D450C}"/>
              </a:ext>
            </a:extLst>
          </p:cNvPr>
          <p:cNvSpPr txBox="1"/>
          <p:nvPr userDrawn="1"/>
        </p:nvSpPr>
        <p:spPr>
          <a:xfrm>
            <a:off x="9404059" y="234892"/>
            <a:ext cx="1943391" cy="8556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96691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289C8-CC6E-40C8-BE0B-3758273E8E31}" type="datetime1">
              <a:rPr lang="de-DE" smtClean="0"/>
              <a:pPr/>
              <a:t>01.08.2026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28BD-5A7A-4360-BA29-1E152D7D0F00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8457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7A45B-143A-49F3-B840-810EFB10E478}" type="datetime1">
              <a:rPr lang="de-DE" smtClean="0"/>
              <a:pPr/>
              <a:t>01.08.2026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28BD-5A7A-4360-BA29-1E152D7D0F00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6983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D8D48-29C9-4773-9C1A-214D8BD4485F}" type="datetime1">
              <a:rPr lang="de-DE" smtClean="0"/>
              <a:pPr/>
              <a:t>01.08.2026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28BD-5A7A-4360-BA29-1E152D7D0F00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2161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FC033-6D4A-406E-889D-A352C4086E91}" type="datetime1">
              <a:rPr lang="de-DE" smtClean="0"/>
              <a:pPr/>
              <a:t>01.08.2026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28BD-5A7A-4360-BA29-1E152D7D0F00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1839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22E2D-9E55-490D-9E74-136F841EDAD8}" type="datetime1">
              <a:rPr lang="de-DE" smtClean="0"/>
              <a:pPr/>
              <a:t>01.08.2026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28BD-5A7A-4360-BA29-1E152D7D0F00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1728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AF599-4DA4-4AF9-B4E5-12D5AA208547}" type="datetime1">
              <a:rPr lang="de-DE" smtClean="0"/>
              <a:pPr/>
              <a:t>01.08.2026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28BD-5A7A-4360-BA29-1E152D7D0F00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2794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.pn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200366"/>
            <a:ext cx="10515600" cy="9282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556951"/>
            <a:ext cx="10515600" cy="46200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49E2B-C149-4CD8-98B0-7B2687F0EF7C}" type="datetime1">
              <a:rPr lang="de-DE" smtClean="0"/>
              <a:pPr/>
              <a:t>01.08.2026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3F28BD-5A7A-4360-BA29-1E152D7D0F00}" type="slidenum">
              <a:rPr lang="de-DE" smtClean="0"/>
              <a:pPr/>
              <a:t>‹#›</a:t>
            </a:fld>
            <a:endParaRPr lang="de-DE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7629" y="317634"/>
            <a:ext cx="2046171" cy="68342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B968730-EE24-A74F-35D7-5292FEF0F474}"/>
              </a:ext>
            </a:extLst>
          </p:cNvPr>
          <p:cNvSpPr txBox="1"/>
          <p:nvPr userDrawn="1"/>
        </p:nvSpPr>
        <p:spPr>
          <a:xfrm>
            <a:off x="9387281" y="200366"/>
            <a:ext cx="1966519" cy="9282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24829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6" r:id="rId2"/>
    <p:sldLayoutId id="2147483651" r:id="rId3"/>
    <p:sldLayoutId id="2147483650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003F6F"/>
          </a:solidFill>
          <a:latin typeface="+mj-lt"/>
          <a:ea typeface="Verdana" panose="020B0604030504040204" pitchFamily="34" charset="0"/>
          <a:cs typeface="Tahoma" panose="020B060403050404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Clr>
          <a:srgbClr val="0B7EC3"/>
        </a:buClr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B7EC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B7EC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B7EC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B7EC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200366"/>
            <a:ext cx="10515600" cy="9282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556951"/>
            <a:ext cx="10515600" cy="46200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49E2B-C149-4CD8-98B0-7B2687F0EF7C}" type="datetime1">
              <a:rPr lang="de-DE" smtClean="0"/>
              <a:pPr/>
              <a:t>01.08.2026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3F28BD-5A7A-4360-BA29-1E152D7D0F00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3326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003F6F"/>
          </a:solidFill>
          <a:latin typeface="+mj-lt"/>
          <a:ea typeface="Verdana" panose="020B0604030504040204" pitchFamily="34" charset="0"/>
          <a:cs typeface="Tahoma" panose="020B060403050404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Clr>
          <a:srgbClr val="0B7EC3"/>
        </a:buClr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B7EC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B7EC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B7EC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B7EC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200366"/>
            <a:ext cx="10515600" cy="9282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556951"/>
            <a:ext cx="10515600" cy="46200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FAA1AA-7230-4360-B40A-81F9A3DAE30C}" type="datetime1">
              <a:rPr lang="de-DE" smtClean="0"/>
              <a:pPr/>
              <a:t>01.08.2026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3F28BD-5A7A-4360-BA29-1E152D7D0F00}" type="slidenum">
              <a:rPr lang="de-DE" smtClean="0"/>
              <a:pPr/>
              <a:t>‹#›</a:t>
            </a:fld>
            <a:endParaRPr lang="de-DE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088" y="1221039"/>
            <a:ext cx="6653824" cy="2222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268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5" r:id="rId3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003F6F"/>
          </a:solidFill>
          <a:latin typeface="+mj-lt"/>
          <a:ea typeface="Verdana" panose="020B0604030504040204" pitchFamily="34" charset="0"/>
          <a:cs typeface="Tahoma" panose="020B060403050404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Clr>
          <a:srgbClr val="0B7EC3"/>
        </a:buClr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B7EC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B7EC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B7EC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B7EC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mvsli.de/hematology" TargetMode="External"/><Relationship Id="rId2" Type="http://schemas.openxmlformats.org/officeDocument/2006/relationships/hyperlink" Target="https://mvsli.de/cyto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mvsli.de/FL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18" Type="http://schemas.openxmlformats.org/officeDocument/2006/relationships/image" Target="../media/image35.jpeg"/><Relationship Id="rId3" Type="http://schemas.openxmlformats.org/officeDocument/2006/relationships/image" Target="../media/image20.png"/><Relationship Id="rId21" Type="http://schemas.openxmlformats.org/officeDocument/2006/relationships/image" Target="../media/image38.png"/><Relationship Id="rId7" Type="http://schemas.openxmlformats.org/officeDocument/2006/relationships/image" Target="../media/image24.png"/><Relationship Id="rId12" Type="http://schemas.openxmlformats.org/officeDocument/2006/relationships/image" Target="../media/image29.jpeg"/><Relationship Id="rId17" Type="http://schemas.openxmlformats.org/officeDocument/2006/relationships/image" Target="../media/image34.png"/><Relationship Id="rId2" Type="http://schemas.openxmlformats.org/officeDocument/2006/relationships/image" Target="../media/image19.jpeg"/><Relationship Id="rId16" Type="http://schemas.openxmlformats.org/officeDocument/2006/relationships/image" Target="../media/image33.png"/><Relationship Id="rId20" Type="http://schemas.openxmlformats.org/officeDocument/2006/relationships/image" Target="../media/image3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23" Type="http://schemas.openxmlformats.org/officeDocument/2006/relationships/image" Target="../media/image8.jpeg"/><Relationship Id="rId10" Type="http://schemas.openxmlformats.org/officeDocument/2006/relationships/image" Target="../media/image27.jpeg"/><Relationship Id="rId19" Type="http://schemas.openxmlformats.org/officeDocument/2006/relationships/image" Target="../media/image36.png"/><Relationship Id="rId4" Type="http://schemas.openxmlformats.org/officeDocument/2006/relationships/image" Target="../media/image21.jpeg"/><Relationship Id="rId9" Type="http://schemas.openxmlformats.org/officeDocument/2006/relationships/image" Target="../media/image26.png"/><Relationship Id="rId14" Type="http://schemas.openxmlformats.org/officeDocument/2006/relationships/image" Target="../media/image31.jpeg"/><Relationship Id="rId22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2.png"/><Relationship Id="rId4" Type="http://schemas.openxmlformats.org/officeDocument/2006/relationships/image" Target="../media/image61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A57C25-592C-04DE-404E-0788DD73B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83A8-C493-4D46-A165-8F7E645C30E2}" type="datetime1">
              <a:rPr lang="de-DE" smtClean="0"/>
              <a:pPr/>
              <a:t>01.08.2026</a:t>
            </a:fld>
            <a:endParaRPr lang="de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015D83-B1AE-84D4-CCDF-FE848FC31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28BD-5A7A-4360-BA29-1E152D7D0F00}" type="slidenum">
              <a:rPr lang="de-DE" smtClean="0"/>
              <a:pPr/>
              <a:t>1</a:t>
            </a:fld>
            <a:endParaRPr lang="de-D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8238DD-40DD-29C5-2435-4D0D4250F7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66" y="72092"/>
            <a:ext cx="9301316" cy="67859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1CA74C8-CFF0-AB09-1B23-DA415C4034D3}"/>
              </a:ext>
            </a:extLst>
          </p:cNvPr>
          <p:cNvSpPr txBox="1"/>
          <p:nvPr/>
        </p:nvSpPr>
        <p:spPr>
          <a:xfrm>
            <a:off x="9377082" y="254654"/>
            <a:ext cx="1976718" cy="7314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816764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7200"/>
              <a:buFont typeface="Calibri"/>
              <a:buNone/>
            </a:pPr>
            <a:r>
              <a:rPr lang="en-IN" sz="7200" b="1" dirty="0">
                <a:solidFill>
                  <a:srgbClr val="FFFF00"/>
                </a:solidFill>
              </a:rPr>
              <a:t>Re-imagine Affordability… </a:t>
            </a:r>
            <a:endParaRPr sz="7200" b="1" dirty="0">
              <a:solidFill>
                <a:srgbClr val="FFFF00"/>
              </a:solidFill>
            </a:endParaRPr>
          </a:p>
        </p:txBody>
      </p:sp>
      <p:sp>
        <p:nvSpPr>
          <p:cNvPr id="303" name="Google Shape;303;p23"/>
          <p:cNvSpPr txBox="1"/>
          <p:nvPr/>
        </p:nvSpPr>
        <p:spPr>
          <a:xfrm>
            <a:off x="1202871" y="2302329"/>
            <a:ext cx="10047600" cy="27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5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DIGITAL PATHOLOGY SOLUTIONS ARE FOR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5400" b="1" i="0" u="none" strike="noStrike" cap="none" dirty="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THE MANY</a:t>
            </a:r>
            <a:r>
              <a:rPr lang="en-IN" sz="6600" b="1" i="0" u="none" strike="noStrike" cap="none" dirty="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 sz="6600" b="1" i="0" u="none" strike="noStrike" cap="none" dirty="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4" name="Google Shape;304;p23" descr="Meeti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68685" y="5241472"/>
            <a:ext cx="1338943" cy="13389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25640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fade thruBlk="1"/>
      </p:transition>
    </mc:Choice>
    <mc:Fallback>
      <p:transition spd="slow">
        <p:fade thruBlk="1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Manual Scanning  Software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Alternative or add-on to automated slide scanners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Enables </a:t>
            </a:r>
            <a:r>
              <a:rPr lang="de-DE" dirty="0">
                <a:solidFill>
                  <a:schemeClr val="accent2">
                    <a:lumMod val="75000"/>
                  </a:schemeClr>
                </a:solidFill>
              </a:rPr>
              <a:t>upgrading of microscopes </a:t>
            </a:r>
            <a:r>
              <a:rPr lang="de-DE" dirty="0"/>
              <a:t>to manual slide scanners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Software and hardware components (camera, camera adapter) readily available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C10A7-7F47-4677-B8B6-11E943A6D499}" type="datetime1">
              <a:rPr lang="de-DE" smtClean="0"/>
              <a:pPr/>
              <a:t>01.08.2026</a:t>
            </a:fld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28BD-5A7A-4360-BA29-1E152D7D0F00}" type="slidenum">
              <a:rPr lang="de-DE" smtClean="0"/>
              <a:pPr/>
              <a:t>11</a:t>
            </a:fld>
            <a:endParaRPr lang="de-DE"/>
          </a:p>
        </p:txBody>
      </p:sp>
      <p:pic>
        <p:nvPicPr>
          <p:cNvPr id="62" name="Picture 61" descr="A picture containing text, cosmetic, case&#10;&#10;Description automatically generated">
            <a:extLst>
              <a:ext uri="{FF2B5EF4-FFF2-40B4-BE49-F238E27FC236}">
                <a16:creationId xmlns:a16="http://schemas.microsoft.com/office/drawing/2014/main" id="{F54A1572-5D2B-800D-49F1-4CD2D772A33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7" t="16134" r="10477" b="14674"/>
          <a:stretch/>
        </p:blipFill>
        <p:spPr>
          <a:xfrm>
            <a:off x="7469717" y="3998901"/>
            <a:ext cx="3390900" cy="1973752"/>
          </a:xfrm>
          <a:prstGeom prst="rect">
            <a:avLst/>
          </a:prstGeom>
        </p:spPr>
      </p:pic>
      <p:sp>
        <p:nvSpPr>
          <p:cNvPr id="64" name="Arc 63">
            <a:extLst>
              <a:ext uri="{FF2B5EF4-FFF2-40B4-BE49-F238E27FC236}">
                <a16:creationId xmlns:a16="http://schemas.microsoft.com/office/drawing/2014/main" id="{CB30AA04-4B38-80BA-9AC4-9B2CE753F468}"/>
              </a:ext>
            </a:extLst>
          </p:cNvPr>
          <p:cNvSpPr/>
          <p:nvPr/>
        </p:nvSpPr>
        <p:spPr>
          <a:xfrm rot="20868387">
            <a:off x="3321618" y="4892413"/>
            <a:ext cx="4395303" cy="829733"/>
          </a:xfrm>
          <a:prstGeom prst="arc">
            <a:avLst>
              <a:gd name="adj1" fmla="val 12488869"/>
              <a:gd name="adj2" fmla="val 21392753"/>
            </a:avLst>
          </a:prstGeom>
          <a:ln w="19050">
            <a:solidFill>
              <a:srgbClr val="003F6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1" name="Picture 10" descr="A picture containing text, businesscard&#10;&#10;Description automatically generated">
            <a:extLst>
              <a:ext uri="{FF2B5EF4-FFF2-40B4-BE49-F238E27FC236}">
                <a16:creationId xmlns:a16="http://schemas.microsoft.com/office/drawing/2014/main" id="{D683BF43-BA22-329A-0948-5FCC833721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74375"/>
            <a:ext cx="3528226" cy="2347123"/>
          </a:xfrm>
          <a:prstGeom prst="rect">
            <a:avLst/>
          </a:prstGeom>
        </p:spPr>
      </p:pic>
      <p:pic>
        <p:nvPicPr>
          <p:cNvPr id="10" name="Picture 9" descr="westby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827480" y="5894362"/>
            <a:ext cx="1364520" cy="963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8354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30A8A-A2D4-4A1D-B556-562617BCB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venir Next LT Pro" panose="020B0504020202020204" pitchFamily="34" charset="0"/>
              </a:rPr>
              <a:t>The Manual Scanning Process</a:t>
            </a:r>
            <a:endParaRPr lang="x-none" dirty="0">
              <a:latin typeface="Avenir Next LT Pro" panose="020B05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8C80DE-D7FE-402A-B4B4-74F2D441635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de-DE" sz="1800" b="1" dirty="0">
                <a:latin typeface="Avenir Next LT Pro Light" panose="020B0304020202020204" pitchFamily="34" charset="0"/>
              </a:rPr>
              <a:t>Upgrade your microscope </a:t>
            </a:r>
            <a:r>
              <a:rPr lang="de-DE" sz="1800" dirty="0">
                <a:latin typeface="Avenir Next LT Pro Light" panose="020B0304020202020204" pitchFamily="34" charset="0"/>
              </a:rPr>
              <a:t>to a manual scanner with a suitable </a:t>
            </a:r>
            <a:r>
              <a:rPr lang="de-DE" sz="1800" b="1" dirty="0">
                <a:latin typeface="Avenir Next LT Pro Light" panose="020B0304020202020204" pitchFamily="34" charset="0"/>
              </a:rPr>
              <a:t>camera</a:t>
            </a:r>
            <a:r>
              <a:rPr lang="de-DE" sz="1800" dirty="0">
                <a:latin typeface="Avenir Next LT Pro Light" panose="020B0304020202020204" pitchFamily="34" charset="0"/>
              </a:rPr>
              <a:t> and the </a:t>
            </a:r>
            <a:r>
              <a:rPr lang="de-DE" sz="1800" b="1" dirty="0">
                <a:latin typeface="Avenir Next LT Pro Light" panose="020B0304020202020204" pitchFamily="34" charset="0"/>
              </a:rPr>
              <a:t>scanning software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800" dirty="0">
                <a:latin typeface="Avenir Next LT Pro Light" panose="020B0304020202020204" pitchFamily="34" charset="0"/>
              </a:rPr>
              <a:t>Create zoomable Whole Slide Images by </a:t>
            </a:r>
            <a:r>
              <a:rPr lang="de-DE" sz="1800" b="1" dirty="0">
                <a:latin typeface="Avenir Next LT Pro Light" panose="020B0304020202020204" pitchFamily="34" charset="0"/>
              </a:rPr>
              <a:t>manually moving the stage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800" b="1" dirty="0">
                <a:latin typeface="Avenir Next LT Pro Light" panose="020B0304020202020204" pitchFamily="34" charset="0"/>
              </a:rPr>
              <a:t>View, analyze</a:t>
            </a:r>
            <a:r>
              <a:rPr lang="de-DE" sz="1800" dirty="0">
                <a:latin typeface="Avenir Next LT Pro Light" panose="020B0304020202020204" pitchFamily="34" charset="0"/>
              </a:rPr>
              <a:t>, </a:t>
            </a:r>
            <a:r>
              <a:rPr lang="de-DE" sz="1800" b="1" dirty="0">
                <a:latin typeface="Avenir Next LT Pro Light" panose="020B0304020202020204" pitchFamily="34" charset="0"/>
              </a:rPr>
              <a:t>archive</a:t>
            </a:r>
            <a:r>
              <a:rPr lang="de-DE" sz="1800" dirty="0">
                <a:latin typeface="Avenir Next LT Pro Light" panose="020B0304020202020204" pitchFamily="34" charset="0"/>
              </a:rPr>
              <a:t> or </a:t>
            </a:r>
            <a:r>
              <a:rPr lang="de-DE" sz="1800" b="1" dirty="0">
                <a:latin typeface="Avenir Next LT Pro Light" panose="020B0304020202020204" pitchFamily="34" charset="0"/>
              </a:rPr>
              <a:t>share</a:t>
            </a:r>
            <a:r>
              <a:rPr lang="de-DE" sz="1800" dirty="0">
                <a:latin typeface="Avenir Next LT Pro Light" panose="020B0304020202020204" pitchFamily="34" charset="0"/>
              </a:rPr>
              <a:t> virtual slides</a:t>
            </a:r>
          </a:p>
          <a:p>
            <a:pPr marL="342900" indent="-342900">
              <a:buFont typeface="+mj-lt"/>
              <a:buAutoNum type="arabicPeriod"/>
            </a:pPr>
            <a:endParaRPr lang="x-non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FE59FB-D825-4515-95B3-4EDA5B14B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AF599-4DA4-4AF9-B4E5-12D5AA208547}" type="datetime1">
              <a:rPr lang="de-DE" smtClean="0"/>
              <a:pPr/>
              <a:t>01.08.2026</a:t>
            </a:fld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3CDFD8-95DF-4B15-BFA9-B4483BB9E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28BD-5A7A-4360-BA29-1E152D7D0F00}" type="slidenum">
              <a:rPr lang="de-DE" smtClean="0"/>
              <a:pPr/>
              <a:t>12</a:t>
            </a:fld>
            <a:endParaRPr lang="de-DE"/>
          </a:p>
        </p:txBody>
      </p:sp>
      <p:pic>
        <p:nvPicPr>
          <p:cNvPr id="10" name="Content Placeholder 9" descr="A picture containing text, indoor, computer, desk&#10;&#10;Description automatically generated">
            <a:extLst>
              <a:ext uri="{FF2B5EF4-FFF2-40B4-BE49-F238E27FC236}">
                <a16:creationId xmlns:a16="http://schemas.microsoft.com/office/drawing/2014/main" id="{71677E30-1FE7-712F-DB3F-EDBA30EFB2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188" y="1178593"/>
            <a:ext cx="6172200" cy="4491288"/>
          </a:xfrm>
        </p:spPr>
      </p:pic>
      <p:pic>
        <p:nvPicPr>
          <p:cNvPr id="7" name="Picture 6" descr="westby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827480" y="5894362"/>
            <a:ext cx="1364520" cy="963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8776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ounded Rectangle 31"/>
          <p:cNvSpPr/>
          <p:nvPr/>
        </p:nvSpPr>
        <p:spPr>
          <a:xfrm>
            <a:off x="9596213" y="1762836"/>
            <a:ext cx="2055682" cy="1791222"/>
          </a:xfrm>
          <a:prstGeom prst="roundRect">
            <a:avLst/>
          </a:prstGeom>
          <a:solidFill>
            <a:srgbClr val="C5C6C6">
              <a:alpha val="69804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ounded Rectangle 30"/>
          <p:cNvSpPr/>
          <p:nvPr/>
        </p:nvSpPr>
        <p:spPr>
          <a:xfrm>
            <a:off x="7308438" y="1762836"/>
            <a:ext cx="2055682" cy="1791222"/>
          </a:xfrm>
          <a:prstGeom prst="roundRect">
            <a:avLst/>
          </a:prstGeom>
          <a:solidFill>
            <a:srgbClr val="C5C6C6">
              <a:alpha val="69804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Rounded Rectangle 29"/>
          <p:cNvSpPr/>
          <p:nvPr/>
        </p:nvSpPr>
        <p:spPr>
          <a:xfrm>
            <a:off x="5076836" y="1762836"/>
            <a:ext cx="2055682" cy="1791222"/>
          </a:xfrm>
          <a:prstGeom prst="roundRect">
            <a:avLst/>
          </a:prstGeom>
          <a:solidFill>
            <a:srgbClr val="C5C6C6">
              <a:alpha val="69804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Rounded Rectangle 22"/>
          <p:cNvSpPr/>
          <p:nvPr/>
        </p:nvSpPr>
        <p:spPr>
          <a:xfrm>
            <a:off x="2816487" y="1746292"/>
            <a:ext cx="2055682" cy="1791222"/>
          </a:xfrm>
          <a:prstGeom prst="roundRect">
            <a:avLst/>
          </a:prstGeom>
          <a:solidFill>
            <a:srgbClr val="C5C6C6">
              <a:alpha val="69804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Rounded Rectangle 28"/>
          <p:cNvSpPr/>
          <p:nvPr/>
        </p:nvSpPr>
        <p:spPr>
          <a:xfrm>
            <a:off x="536265" y="1746292"/>
            <a:ext cx="2055682" cy="1791222"/>
          </a:xfrm>
          <a:prstGeom prst="roundRect">
            <a:avLst/>
          </a:prstGeom>
          <a:solidFill>
            <a:srgbClr val="C5C6C6">
              <a:alpha val="69804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venir Next LT Pro" panose="020B0504020202020204" pitchFamily="34" charset="0"/>
              </a:rPr>
              <a:t>Applications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289C8-CC6E-40C8-BE0B-3758273E8E31}" type="datetime1">
              <a:rPr lang="de-DE" smtClean="0"/>
              <a:pPr/>
              <a:t>01.08.2026</a:t>
            </a:fld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28BD-5A7A-4360-BA29-1E152D7D0F00}" type="slidenum">
              <a:rPr lang="de-DE" smtClean="0"/>
              <a:pPr/>
              <a:t>13</a:t>
            </a:fld>
            <a:endParaRPr lang="de-DE"/>
          </a:p>
        </p:txBody>
      </p:sp>
      <p:sp>
        <p:nvSpPr>
          <p:cNvPr id="12" name="TextBox 11"/>
          <p:cNvSpPr txBox="1"/>
          <p:nvPr/>
        </p:nvSpPr>
        <p:spPr>
          <a:xfrm>
            <a:off x="981353" y="3184726"/>
            <a:ext cx="127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venir Next LT Pro Light" panose="020B0304020202020204" pitchFamily="34" charset="0"/>
              </a:rPr>
              <a:t>brightfield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95526" y="3184726"/>
            <a:ext cx="1601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venir Next LT Pro Light" panose="020B0304020202020204" pitchFamily="34" charset="0"/>
              </a:rPr>
              <a:t>oil immersion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13178" y="3184726"/>
            <a:ext cx="17079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venir Next LT Pro Light" panose="020B0304020202020204" pitchFamily="34" charset="0"/>
              </a:rPr>
              <a:t>phase contrast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73854" y="3184726"/>
            <a:ext cx="1685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venir Next LT Pro Light" panose="020B0304020202020204" pitchFamily="34" charset="0"/>
              </a:rPr>
              <a:t>polarized light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928827" y="3195546"/>
            <a:ext cx="1514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venir Next LT Pro Light" panose="020B0304020202020204" pitchFamily="34" charset="0"/>
              </a:rPr>
              <a:t>fluorescence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/>
          <a:srcRect l="18461" t="27345" r="32096" b="28011"/>
          <a:stretch/>
        </p:blipFill>
        <p:spPr>
          <a:xfrm>
            <a:off x="675439" y="1915522"/>
            <a:ext cx="1775461" cy="113538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/>
          <a:srcRect l="21874" t="59048" r="38716" b="5715"/>
          <a:stretch/>
        </p:blipFill>
        <p:spPr>
          <a:xfrm>
            <a:off x="9732514" y="1921729"/>
            <a:ext cx="1783081" cy="112776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4"/>
          <a:srcRect l="20841" t="9524" r="44392" b="62381"/>
          <a:stretch/>
        </p:blipFill>
        <p:spPr>
          <a:xfrm>
            <a:off x="5215415" y="1915056"/>
            <a:ext cx="1771650" cy="112395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5"/>
          <a:srcRect l="14706" t="27022" r="50000" b="40106"/>
          <a:stretch/>
        </p:blipFill>
        <p:spPr>
          <a:xfrm>
            <a:off x="7440825" y="1911966"/>
            <a:ext cx="1771651" cy="11303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6"/>
          <a:srcRect l="1209" t="9975" r="77311" b="68340"/>
          <a:stretch/>
        </p:blipFill>
        <p:spPr>
          <a:xfrm>
            <a:off x="2938061" y="1928366"/>
            <a:ext cx="1778000" cy="1111250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558925" y="4106166"/>
            <a:ext cx="9072000" cy="0"/>
          </a:xfrm>
          <a:prstGeom prst="line">
            <a:avLst/>
          </a:prstGeom>
          <a:ln w="19050">
            <a:solidFill>
              <a:srgbClr val="003F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-34971" y="4818199"/>
            <a:ext cx="118377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>
                <a:solidFill>
                  <a:srgbClr val="003F6F"/>
                </a:solidFill>
                <a:latin typeface="Avenir Next LT Pro Light" panose="020B0304020202020204" pitchFamily="34" charset="0"/>
              </a:rPr>
              <a:t>histochemistry - immunohistochemistry - immunofluorescence - cytology - hematology - material science</a:t>
            </a:r>
          </a:p>
        </p:txBody>
      </p:sp>
    </p:spTree>
    <p:extLst>
      <p:ext uri="{BB962C8B-B14F-4D97-AF65-F5344CB8AC3E}">
        <p14:creationId xmlns:p14="http://schemas.microsoft.com/office/powerpoint/2010/main" val="28141476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Ein Bild, das Text, Elektronik, Multimedia, Computer enthält.&#10;&#10;Automatisch generierte Beschreibung">
            <a:extLst>
              <a:ext uri="{FF2B5EF4-FFF2-40B4-BE49-F238E27FC236}">
                <a16:creationId xmlns:a16="http://schemas.microsoft.com/office/drawing/2014/main" id="{9D3ED8EC-E05A-14DD-9883-19CD5A06D0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67" y="2792910"/>
            <a:ext cx="2890342" cy="1603582"/>
          </a:xfrm>
          <a:prstGeom prst="rect">
            <a:avLst/>
          </a:prstGeom>
        </p:spPr>
      </p:pic>
      <p:pic>
        <p:nvPicPr>
          <p:cNvPr id="26" name="Picture 2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4675F8D6-9A27-4BC3-A98C-C75236F1D5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009" y="3407563"/>
            <a:ext cx="3157045" cy="224974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venir Next LT Pro" panose="020B0504020202020204" pitchFamily="34" charset="0"/>
              </a:rPr>
              <a:t>Manual Slide Scanning Advantages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28BD-5A7A-4360-BA29-1E152D7D0F00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17" name="Oval 16"/>
          <p:cNvSpPr/>
          <p:nvPr/>
        </p:nvSpPr>
        <p:spPr>
          <a:xfrm>
            <a:off x="6884069" y="3686434"/>
            <a:ext cx="1692000" cy="1692000"/>
          </a:xfrm>
          <a:prstGeom prst="ellipse">
            <a:avLst/>
          </a:prstGeom>
          <a:solidFill>
            <a:srgbClr val="003F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Oval 34"/>
          <p:cNvSpPr/>
          <p:nvPr/>
        </p:nvSpPr>
        <p:spPr>
          <a:xfrm>
            <a:off x="2940423" y="1669495"/>
            <a:ext cx="2250141" cy="1921128"/>
          </a:xfrm>
          <a:prstGeom prst="ellipse">
            <a:avLst/>
          </a:prstGeom>
          <a:solidFill>
            <a:srgbClr val="003F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i="1" dirty="0">
                <a:latin typeface="Avenir Next LT Pro Light" panose="020B0304020202020204" pitchFamily="34" charset="0"/>
              </a:rPr>
              <a:t>Brightfield</a:t>
            </a:r>
            <a:r>
              <a:rPr lang="de-DE" dirty="0">
                <a:latin typeface="Avenir Next LT Pro Light" panose="020B0304020202020204" pitchFamily="34" charset="0"/>
              </a:rPr>
              <a:t> &amp; </a:t>
            </a:r>
            <a:r>
              <a:rPr lang="de-DE" i="1" dirty="0">
                <a:latin typeface="Avenir Next LT Pro Light" panose="020B0304020202020204" pitchFamily="34" charset="0"/>
              </a:rPr>
              <a:t>Fluorescence</a:t>
            </a:r>
            <a:endParaRPr lang="de-DE" dirty="0"/>
          </a:p>
        </p:txBody>
      </p:sp>
      <p:sp>
        <p:nvSpPr>
          <p:cNvPr id="37" name="TextBox 36"/>
          <p:cNvSpPr txBox="1"/>
          <p:nvPr/>
        </p:nvSpPr>
        <p:spPr>
          <a:xfrm>
            <a:off x="6961201" y="4182328"/>
            <a:ext cx="15295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000" dirty="0">
                <a:solidFill>
                  <a:schemeClr val="bg1"/>
                </a:solidFill>
                <a:latin typeface="Avenir Next LT Pro Demi" panose="020B0704020202020204" pitchFamily="34" charset="0"/>
              </a:rPr>
              <a:t>Link based </a:t>
            </a:r>
          </a:p>
          <a:p>
            <a:pPr algn="ctr"/>
            <a:r>
              <a:rPr lang="de-DE" sz="2000" dirty="0">
                <a:solidFill>
                  <a:schemeClr val="bg1"/>
                </a:solidFill>
                <a:latin typeface="Avenir Next LT Pro Demi" panose="020B0704020202020204" pitchFamily="34" charset="0"/>
              </a:rPr>
              <a:t>softwares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683624" y="2235375"/>
            <a:ext cx="5794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venir Next LT Pro Light" panose="020B0304020202020204" pitchFamily="34" charset="0"/>
              </a:rPr>
              <a:t>manual scanning solution to create digital whole slide images</a:t>
            </a:r>
            <a:r>
              <a:rPr lang="de-DE" i="1" dirty="0">
                <a:latin typeface="Avenir Next LT Pro Light" panose="020B0304020202020204" pitchFamily="34" charset="0"/>
              </a:rPr>
              <a:t> Brightfield</a:t>
            </a:r>
            <a:r>
              <a:rPr lang="de-DE" dirty="0">
                <a:latin typeface="Avenir Next LT Pro Light" panose="020B0304020202020204" pitchFamily="34" charset="0"/>
              </a:rPr>
              <a:t> and </a:t>
            </a:r>
            <a:r>
              <a:rPr lang="de-DE" i="1" dirty="0">
                <a:latin typeface="Avenir Next LT Pro Light" panose="020B0304020202020204" pitchFamily="34" charset="0"/>
              </a:rPr>
              <a:t>Fluorescence</a:t>
            </a:r>
            <a:r>
              <a:rPr lang="de-DE" dirty="0">
                <a:latin typeface="Avenir Next LT Pro Light" panose="020B0304020202020204" pitchFamily="34" charset="0"/>
              </a:rPr>
              <a:t> Edition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181907" y="4305693"/>
            <a:ext cx="2631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venir Next LT Pro Light" panose="020B0304020202020204" pitchFamily="34" charset="0"/>
              </a:rPr>
              <a:t>telepathology solutions</a:t>
            </a:r>
          </a:p>
        </p:txBody>
      </p:sp>
      <p:sp>
        <p:nvSpPr>
          <p:cNvPr id="3" name="Oval 34">
            <a:extLst>
              <a:ext uri="{FF2B5EF4-FFF2-40B4-BE49-F238E27FC236}">
                <a16:creationId xmlns:a16="http://schemas.microsoft.com/office/drawing/2014/main" id="{5FC7C080-DE1F-4B51-3F24-42BDF6B80E2E}"/>
              </a:ext>
            </a:extLst>
          </p:cNvPr>
          <p:cNvSpPr/>
          <p:nvPr/>
        </p:nvSpPr>
        <p:spPr>
          <a:xfrm>
            <a:off x="3060084" y="4937405"/>
            <a:ext cx="1692000" cy="1692000"/>
          </a:xfrm>
          <a:prstGeom prst="ellipse">
            <a:avLst/>
          </a:prstGeom>
          <a:solidFill>
            <a:srgbClr val="003F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Box 35">
            <a:extLst>
              <a:ext uri="{FF2B5EF4-FFF2-40B4-BE49-F238E27FC236}">
                <a16:creationId xmlns:a16="http://schemas.microsoft.com/office/drawing/2014/main" id="{B528DFE4-A054-9804-A68E-FE3C579450D5}"/>
              </a:ext>
            </a:extLst>
          </p:cNvPr>
          <p:cNvSpPr txBox="1"/>
          <p:nvPr/>
        </p:nvSpPr>
        <p:spPr>
          <a:xfrm>
            <a:off x="3353210" y="5378434"/>
            <a:ext cx="119641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000" b="1" dirty="0">
                <a:solidFill>
                  <a:schemeClr val="bg1"/>
                </a:solidFill>
                <a:latin typeface="Avenir Next LT Pro Demi" panose="020B0704020202020204" pitchFamily="34" charset="0"/>
              </a:rPr>
              <a:t>mvLive </a:t>
            </a:r>
          </a:p>
          <a:p>
            <a:pPr algn="ctr"/>
            <a:r>
              <a:rPr lang="de-DE" sz="2000" dirty="0">
                <a:solidFill>
                  <a:schemeClr val="bg1"/>
                </a:solidFill>
                <a:latin typeface="Avenir Next LT Pro Demi" panose="020B0704020202020204" pitchFamily="34" charset="0"/>
              </a:rPr>
              <a:t>software</a:t>
            </a:r>
          </a:p>
          <a:p>
            <a:pPr algn="ctr"/>
            <a:endParaRPr lang="de-DE" sz="2000" dirty="0">
              <a:solidFill>
                <a:schemeClr val="bg1"/>
              </a:solidFill>
              <a:latin typeface="Avenir Next LT Pro Demi" panose="020B0704020202020204" pitchFamily="34" charset="0"/>
            </a:endParaRPr>
          </a:p>
        </p:txBody>
      </p:sp>
      <p:sp>
        <p:nvSpPr>
          <p:cNvPr id="6" name="TextBox 39">
            <a:extLst>
              <a:ext uri="{FF2B5EF4-FFF2-40B4-BE49-F238E27FC236}">
                <a16:creationId xmlns:a16="http://schemas.microsoft.com/office/drawing/2014/main" id="{8404C27C-5991-0570-C4F4-EF6493C686A4}"/>
              </a:ext>
            </a:extLst>
          </p:cNvPr>
          <p:cNvSpPr txBox="1"/>
          <p:nvPr/>
        </p:nvSpPr>
        <p:spPr>
          <a:xfrm>
            <a:off x="4829607" y="5619069"/>
            <a:ext cx="1969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venir Next LT Pro Light" panose="020B0304020202020204" pitchFamily="34" charset="0"/>
              </a:rPr>
              <a:t>live </a:t>
            </a:r>
            <a:r>
              <a:rPr lang="de-DE" dirty="0" err="1">
                <a:latin typeface="Avenir Next LT Pro Light" panose="020B0304020202020204" pitchFamily="34" charset="0"/>
              </a:rPr>
              <a:t>broadcasting</a:t>
            </a:r>
            <a:endParaRPr lang="de-DE" dirty="0">
              <a:latin typeface="Avenir Next LT Pro Light" panose="020B0304020202020204" pitchFamily="34" charset="0"/>
            </a:endParaRPr>
          </a:p>
        </p:txBody>
      </p:sp>
      <p:pic>
        <p:nvPicPr>
          <p:cNvPr id="7" name="Grafik 6" descr="Ein Bild, das Text, Screenshot, Multimedia, Multimedia-Software enthält.&#10;&#10;Automatisch generierte Beschreibung">
            <a:extLst>
              <a:ext uri="{FF2B5EF4-FFF2-40B4-BE49-F238E27FC236}">
                <a16:creationId xmlns:a16="http://schemas.microsoft.com/office/drawing/2014/main" id="{15538B5F-439A-6642-5E93-6D0C0F74F0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473" y="1368730"/>
            <a:ext cx="2890344" cy="1603582"/>
          </a:xfrm>
          <a:prstGeom prst="rect">
            <a:avLst/>
          </a:prstGeom>
        </p:spPr>
      </p:pic>
      <p:pic>
        <p:nvPicPr>
          <p:cNvPr id="10" name="Grafik 9" descr="Ein Bild, das Text, Computer, Screenshot enthält.&#10;&#10;Automatisch generierte Beschreibung">
            <a:extLst>
              <a:ext uri="{FF2B5EF4-FFF2-40B4-BE49-F238E27FC236}">
                <a16:creationId xmlns:a16="http://schemas.microsoft.com/office/drawing/2014/main" id="{0A6190BC-B7D3-4DAF-1B01-276371C55E7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219" y="5019154"/>
            <a:ext cx="2065946" cy="1496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7912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latin typeface="Avenir Next LT Pro" panose="020B0504020202020204" pitchFamily="34" charset="0"/>
              </a:rPr>
              <a:t>Advantages  Cont.....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C10A7-7F47-4677-B8B6-11E943A6D499}" type="datetime1">
              <a:rPr lang="de-DE" smtClean="0"/>
              <a:pPr/>
              <a:t>01.08.2026</a:t>
            </a:fld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28BD-5A7A-4360-BA29-1E152D7D0F00}" type="slidenum">
              <a:rPr lang="de-DE" smtClean="0"/>
              <a:pPr/>
              <a:t>15</a:t>
            </a:fld>
            <a:endParaRPr lang="de-DE"/>
          </a:p>
        </p:txBody>
      </p:sp>
      <p:graphicFrame>
        <p:nvGraphicFramePr>
          <p:cNvPr id="9" name="Diagram 8"/>
          <p:cNvGraphicFramePr/>
          <p:nvPr/>
        </p:nvGraphicFramePr>
        <p:xfrm>
          <a:off x="1179384" y="1145056"/>
          <a:ext cx="983323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16756" y="1082129"/>
            <a:ext cx="440449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latin typeface="Avenir Next LT Pro Light" panose="020B0304020202020204" pitchFamily="34" charset="0"/>
              </a:rPr>
              <a:t>Time-saving:</a:t>
            </a:r>
          </a:p>
          <a:p>
            <a:r>
              <a:rPr lang="de-DE" sz="1400" dirty="0">
                <a:latin typeface="Avenir Next LT Pro Light" panose="020B0304020202020204" pitchFamily="34" charset="0"/>
              </a:rPr>
              <a:t>Software is immediately available.</a:t>
            </a:r>
          </a:p>
          <a:p>
            <a:r>
              <a:rPr lang="de-DE" sz="1400" dirty="0">
                <a:latin typeface="Avenir Next LT Pro Light" panose="020B0304020202020204" pitchFamily="34" charset="0"/>
              </a:rPr>
              <a:t>Scanning of small specimens is often faster than </a:t>
            </a:r>
          </a:p>
          <a:p>
            <a:r>
              <a:rPr lang="de-DE" sz="1400" dirty="0">
                <a:latin typeface="Avenir Next LT Pro Light" panose="020B0304020202020204" pitchFamily="34" charset="0"/>
              </a:rPr>
              <a:t>automated scanning.</a:t>
            </a:r>
          </a:p>
          <a:p>
            <a:r>
              <a:rPr lang="de-DE" sz="1400" dirty="0">
                <a:latin typeface="Avenir Next LT Pro Light" panose="020B0304020202020204" pitchFamily="34" charset="0"/>
              </a:rPr>
              <a:t>Compensation of potential outage of automated scanners.</a:t>
            </a:r>
          </a:p>
          <a:p>
            <a:r>
              <a:rPr lang="de-DE" sz="1400" dirty="0">
                <a:latin typeface="Avenir Next LT Pro Light" panose="020B0304020202020204" pitchFamily="34" charset="0"/>
              </a:rPr>
              <a:t>Scan right away on your desk.</a:t>
            </a:r>
          </a:p>
          <a:p>
            <a:endParaRPr lang="de-DE" sz="1600" dirty="0">
              <a:latin typeface="Avenir Next LT Pro Light" panose="020B03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6755" y="3171178"/>
            <a:ext cx="2834273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latin typeface="Avenir Next LT Pro Light" panose="020B0304020202020204" pitchFamily="34" charset="0"/>
              </a:rPr>
              <a:t>Affordable:</a:t>
            </a:r>
          </a:p>
          <a:p>
            <a:r>
              <a:rPr lang="de-DE" sz="1400" dirty="0">
                <a:latin typeface="Avenir Next LT Pro Light" panose="020B0304020202020204" pitchFamily="34" charset="0"/>
              </a:rPr>
              <a:t>Upgrading of microscope only with inexpensive hardware and the mvSlide software.</a:t>
            </a:r>
          </a:p>
          <a:p>
            <a:r>
              <a:rPr lang="de-DE" sz="1400" dirty="0">
                <a:latin typeface="Avenir Next LT Pro Light" panose="020B0304020202020204" pitchFamily="34" charset="0"/>
              </a:rPr>
              <a:t>Long-lasting solution without expensive maintenance.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36813" y="5643073"/>
            <a:ext cx="502579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dirty="0">
                <a:latin typeface="Avenir Next LT Pro Light" panose="020B0304020202020204" pitchFamily="34" charset="0"/>
              </a:rPr>
              <a:t>Suitable for exceptional slides:</a:t>
            </a:r>
          </a:p>
          <a:p>
            <a:r>
              <a:rPr lang="de-DE" sz="1400" dirty="0">
                <a:latin typeface="Avenir Next LT Pro Light" panose="020B0304020202020204" pitchFamily="34" charset="0"/>
              </a:rPr>
              <a:t>Exceptionally thick slides or slides with varying focus </a:t>
            </a:r>
          </a:p>
          <a:p>
            <a:r>
              <a:rPr lang="de-DE" sz="1400" dirty="0">
                <a:latin typeface="Avenir Next LT Pro Light" panose="020B0304020202020204" pitchFamily="34" charset="0"/>
              </a:rPr>
              <a:t>plane can be easily scanned due to flexibility of microsope.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44136" y="3160086"/>
            <a:ext cx="338259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dirty="0">
                <a:latin typeface="Avenir Next LT Pro Light" panose="020B0304020202020204" pitchFamily="34" charset="0"/>
              </a:rPr>
              <a:t>Maintains traditional </a:t>
            </a:r>
          </a:p>
          <a:p>
            <a:r>
              <a:rPr lang="de-DE" sz="1600" b="1" dirty="0">
                <a:latin typeface="Avenir Next LT Pro Light" panose="020B0304020202020204" pitchFamily="34" charset="0"/>
              </a:rPr>
              <a:t>microscope features:</a:t>
            </a:r>
          </a:p>
          <a:p>
            <a:r>
              <a:rPr lang="de-DE" sz="1400" dirty="0">
                <a:latin typeface="Avenir Next LT Pro Light" panose="020B0304020202020204" pitchFamily="34" charset="0"/>
              </a:rPr>
              <a:t>Any desired objective can be selected.</a:t>
            </a:r>
          </a:p>
          <a:p>
            <a:r>
              <a:rPr lang="de-DE" sz="1400" dirty="0">
                <a:latin typeface="Avenir Next LT Pro Light" panose="020B0304020202020204" pitchFamily="34" charset="0"/>
              </a:rPr>
              <a:t>Slides can still be assessed through the </a:t>
            </a:r>
          </a:p>
          <a:p>
            <a:r>
              <a:rPr lang="de-DE" sz="1400" dirty="0">
                <a:latin typeface="Avenir Next LT Pro Light" panose="020B0304020202020204" pitchFamily="34" charset="0"/>
              </a:rPr>
              <a:t>eyepiece.</a:t>
            </a:r>
          </a:p>
          <a:p>
            <a:endParaRPr lang="de-DE" sz="1600" b="1" dirty="0">
              <a:latin typeface="Avenir Next LT Pro Light" panose="020B0304020202020204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806817" y="3597401"/>
            <a:ext cx="652419" cy="539497"/>
            <a:chOff x="2643115" y="2104559"/>
            <a:chExt cx="522242" cy="414456"/>
          </a:xfrm>
        </p:grpSpPr>
        <p:sp>
          <p:nvSpPr>
            <p:cNvPr id="12" name="Oval 11"/>
            <p:cNvSpPr/>
            <p:nvPr/>
          </p:nvSpPr>
          <p:spPr>
            <a:xfrm>
              <a:off x="2643115" y="2104559"/>
              <a:ext cx="360000" cy="3600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665860" y="2118905"/>
              <a:ext cx="314510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de-DE" sz="2000" b="1">
                  <a:solidFill>
                    <a:schemeClr val="bg1"/>
                  </a:solidFill>
                </a:rPr>
                <a:t>$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799551" y="2125661"/>
              <a:ext cx="36580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x-none">
                  <a:solidFill>
                    <a:schemeClr val="bg1"/>
                  </a:solidFill>
                  <a:sym typeface="Wingdings" panose="05000000000000000000" pitchFamily="2" charset="2"/>
                </a:rPr>
                <a:t></a:t>
              </a:r>
              <a:endParaRPr lang="de-DE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879424" y="1559169"/>
            <a:ext cx="449736" cy="468611"/>
            <a:chOff x="1090647" y="3531435"/>
            <a:chExt cx="360000" cy="360000"/>
          </a:xfrm>
        </p:grpSpPr>
        <p:sp>
          <p:nvSpPr>
            <p:cNvPr id="16" name="Oval 15"/>
            <p:cNvSpPr/>
            <p:nvPr/>
          </p:nvSpPr>
          <p:spPr>
            <a:xfrm>
              <a:off x="1090647" y="3531435"/>
              <a:ext cx="360000" cy="3600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480000">
              <a:off x="1281114" y="3612165"/>
              <a:ext cx="0" cy="10800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200000">
              <a:off x="1265884" y="3740011"/>
              <a:ext cx="144000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Isosceles Triangle 18"/>
            <p:cNvSpPr/>
            <p:nvPr/>
          </p:nvSpPr>
          <p:spPr>
            <a:xfrm rot="2820000">
              <a:off x="1118529" y="3558619"/>
              <a:ext cx="72000" cy="36000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5871132" y="5644999"/>
            <a:ext cx="449736" cy="468611"/>
            <a:chOff x="2629371" y="4499585"/>
            <a:chExt cx="360000" cy="360000"/>
          </a:xfrm>
        </p:grpSpPr>
        <p:sp>
          <p:nvSpPr>
            <p:cNvPr id="31" name="Oval 30"/>
            <p:cNvSpPr/>
            <p:nvPr/>
          </p:nvSpPr>
          <p:spPr>
            <a:xfrm>
              <a:off x="2629371" y="4499585"/>
              <a:ext cx="360000" cy="3600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2" name="Rectangle 31"/>
            <p:cNvSpPr/>
            <p:nvPr/>
          </p:nvSpPr>
          <p:spPr>
            <a:xfrm rot="21540073">
              <a:off x="2723897" y="4589984"/>
              <a:ext cx="50800" cy="154275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3" name="Rectangle 32"/>
            <p:cNvSpPr/>
            <p:nvPr/>
          </p:nvSpPr>
          <p:spPr>
            <a:xfrm rot="21540073">
              <a:off x="2725021" y="4587613"/>
              <a:ext cx="46800" cy="457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4" name="Rectangle 33"/>
            <p:cNvSpPr/>
            <p:nvPr/>
          </p:nvSpPr>
          <p:spPr>
            <a:xfrm rot="3269254">
              <a:off x="2796423" y="4607914"/>
              <a:ext cx="50800" cy="154275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5" name="Rectangle 34"/>
            <p:cNvSpPr/>
            <p:nvPr/>
          </p:nvSpPr>
          <p:spPr>
            <a:xfrm rot="3269254">
              <a:off x="2842254" y="4631795"/>
              <a:ext cx="46800" cy="457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6" name="Rectangle 35"/>
            <p:cNvSpPr/>
            <p:nvPr/>
          </p:nvSpPr>
          <p:spPr>
            <a:xfrm rot="16190052">
              <a:off x="2800082" y="4664866"/>
              <a:ext cx="50800" cy="154275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7" name="Rectangle 36"/>
            <p:cNvSpPr/>
            <p:nvPr/>
          </p:nvSpPr>
          <p:spPr>
            <a:xfrm rot="5450052">
              <a:off x="2855515" y="4718899"/>
              <a:ext cx="46800" cy="4628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7853650" y="3535604"/>
            <a:ext cx="522254" cy="652875"/>
            <a:chOff x="7853650" y="3535604"/>
            <a:chExt cx="522254" cy="652875"/>
          </a:xfrm>
        </p:grpSpPr>
        <p:sp>
          <p:nvSpPr>
            <p:cNvPr id="21" name="Oval 20"/>
            <p:cNvSpPr/>
            <p:nvPr/>
          </p:nvSpPr>
          <p:spPr>
            <a:xfrm>
              <a:off x="7926168" y="3664445"/>
              <a:ext cx="449736" cy="468611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2" name="Flowchart: Delay 21"/>
            <p:cNvSpPr/>
            <p:nvPr/>
          </p:nvSpPr>
          <p:spPr>
            <a:xfrm rot="16200000">
              <a:off x="8125260" y="4030128"/>
              <a:ext cx="46861" cy="269842"/>
            </a:xfrm>
            <a:prstGeom prst="flowChartDelay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3" name="Flowchart: Terminator 22"/>
            <p:cNvSpPr/>
            <p:nvPr/>
          </p:nvSpPr>
          <p:spPr>
            <a:xfrm>
              <a:off x="7853650" y="3986117"/>
              <a:ext cx="269842" cy="59512"/>
            </a:xfrm>
            <a:prstGeom prst="flowChartTerminator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7873883" y="3708177"/>
              <a:ext cx="135523" cy="271911"/>
            </a:xfrm>
            <a:prstGeom prst="rect">
              <a:avLst/>
            </a:prstGeom>
            <a:solidFill>
              <a:srgbClr val="0B7E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Rectangle 24"/>
            <p:cNvSpPr/>
            <p:nvPr/>
          </p:nvSpPr>
          <p:spPr>
            <a:xfrm rot="16200000">
              <a:off x="7926527" y="3527007"/>
              <a:ext cx="173529" cy="230998"/>
            </a:xfrm>
            <a:prstGeom prst="rect">
              <a:avLst/>
            </a:prstGeom>
            <a:solidFill>
              <a:srgbClr val="0B7E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8107626" y="3616801"/>
              <a:ext cx="57115" cy="59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7" name="Rectangle 26"/>
            <p:cNvSpPr/>
            <p:nvPr/>
          </p:nvSpPr>
          <p:spPr>
            <a:xfrm rot="2463124">
              <a:off x="8110940" y="3575328"/>
              <a:ext cx="102681" cy="114946"/>
            </a:xfrm>
            <a:prstGeom prst="rect">
              <a:avLst/>
            </a:prstGeom>
            <a:solidFill>
              <a:srgbClr val="0B7E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8" name="Rounded Rectangle 27"/>
            <p:cNvSpPr/>
            <p:nvPr/>
          </p:nvSpPr>
          <p:spPr>
            <a:xfrm rot="18656621">
              <a:off x="8053780" y="3619027"/>
              <a:ext cx="234306" cy="6746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9" name="Rounded Rectangle 28"/>
            <p:cNvSpPr/>
            <p:nvPr/>
          </p:nvSpPr>
          <p:spPr>
            <a:xfrm rot="18656621">
              <a:off x="8036410" y="3751431"/>
              <a:ext cx="70292" cy="31482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" name="Rectangle 5"/>
            <p:cNvSpPr/>
            <p:nvPr/>
          </p:nvSpPr>
          <p:spPr>
            <a:xfrm>
              <a:off x="8068682" y="3555741"/>
              <a:ext cx="45719" cy="69128"/>
            </a:xfrm>
            <a:prstGeom prst="rect">
              <a:avLst/>
            </a:prstGeom>
            <a:solidFill>
              <a:srgbClr val="0B7EC3"/>
            </a:solidFill>
            <a:ln>
              <a:solidFill>
                <a:srgbClr val="0B7EC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23052863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98AF9-3396-CCF9-0D67-2A7EEA36B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Manual Scanned Slides 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from routine Microscopes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FE892-C7C2-9B92-761D-A462434B70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endParaRPr lang="en-IN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l"/>
            <a:r>
              <a:rPr lang="en-IN" sz="1800" b="0" i="0" u="none" strike="noStrike" baseline="0" dirty="0">
                <a:solidFill>
                  <a:srgbClr val="0462C1"/>
                </a:solidFill>
                <a:latin typeface="Calibri" panose="020F0502020204030204" pitchFamily="34" charset="0"/>
              </a:rPr>
              <a:t>    </a:t>
            </a:r>
            <a:r>
              <a:rPr lang="en-IN" sz="1800" b="0" i="0" u="none" strike="noStrike" baseline="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</a:rPr>
              <a:t>1) BRIGHTFIELD SCANS </a:t>
            </a:r>
            <a:r>
              <a:rPr lang="en-IN" sz="1800" b="0" i="0" u="none" strike="noStrike" baseline="0" dirty="0">
                <a:solidFill>
                  <a:srgbClr val="0462C1"/>
                </a:solidFill>
                <a:latin typeface="Calibri" panose="020F0502020204030204" pitchFamily="34" charset="0"/>
              </a:rPr>
              <a:t>:</a:t>
            </a:r>
            <a:r>
              <a:rPr lang="en-IN" sz="1800" dirty="0">
                <a:solidFill>
                  <a:srgbClr val="000000"/>
                </a:solidFill>
                <a:latin typeface="Calibri" panose="020F0502020204030204" pitchFamily="34" charset="0"/>
              </a:rPr>
              <a:t>                 </a:t>
            </a:r>
            <a:r>
              <a:rPr lang="en-IN" sz="1800" b="0" i="0" u="none" strike="noStrike" baseline="0" dirty="0">
                <a:solidFill>
                  <a:srgbClr val="0462C1"/>
                </a:solidFill>
                <a:latin typeface="Calibri" panose="020F0502020204030204" pitchFamily="34" charset="0"/>
                <a:hlinkClick r:id="rId2"/>
              </a:rPr>
              <a:t>https://mvsli.de/cyto</a:t>
            </a:r>
            <a:r>
              <a:rPr lang="en-IN" sz="1800" b="0" i="0" u="none" strike="noStrike" baseline="0" dirty="0">
                <a:solidFill>
                  <a:srgbClr val="0462C1"/>
                </a:solidFill>
                <a:latin typeface="Calibri" panose="020F0502020204030204" pitchFamily="34" charset="0"/>
              </a:rPr>
              <a:t>  </a:t>
            </a:r>
            <a:r>
              <a:rPr lang="en-IN" sz="1800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: </a:t>
            </a:r>
            <a:r>
              <a:rPr lang="en-IN" sz="1800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CYTO &amp; PAP SCANS </a:t>
            </a:r>
            <a:endParaRPr lang="en-IN" sz="1800" b="0" i="0" u="none" strike="noStrike" baseline="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endParaRPr lang="en-IN" sz="180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endParaRPr lang="en-IN" sz="1800" b="0" i="0" u="none" strike="noStrike" baseline="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algn="l"/>
            <a:r>
              <a:rPr lang="en-IN" sz="18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endParaRPr lang="en-IN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IN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     2)  OIL IMMERSION    :   </a:t>
            </a:r>
            <a:r>
              <a:rPr lang="en-IN" sz="1800" b="0" i="0" u="none" strike="noStrike" baseline="0" dirty="0">
                <a:solidFill>
                  <a:srgbClr val="0462C1"/>
                </a:solidFill>
                <a:latin typeface="Calibri" panose="020F0502020204030204" pitchFamily="34" charset="0"/>
                <a:hlinkClick r:id="rId3"/>
              </a:rPr>
              <a:t>https://mvsli.de/hematology</a:t>
            </a:r>
            <a:r>
              <a:rPr lang="en-IN" sz="1800" b="0" i="0" u="none" strike="noStrike" baseline="0" dirty="0">
                <a:solidFill>
                  <a:srgbClr val="0462C1"/>
                </a:solidFill>
                <a:latin typeface="Calibri" panose="020F0502020204030204" pitchFamily="34" charset="0"/>
              </a:rPr>
              <a:t>   </a:t>
            </a:r>
            <a:r>
              <a:rPr lang="en-IN" sz="1800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:  </a:t>
            </a:r>
            <a:r>
              <a:rPr lang="en-IN" sz="1800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MANUALY SCANNED HEMATOLOGY SLIDES</a:t>
            </a:r>
            <a:endParaRPr lang="en-IN" sz="1800" b="0" i="0" u="none" strike="noStrike" baseline="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endParaRPr lang="en-IN" sz="1800" b="0" i="0" u="none" strike="noStrike" baseline="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r>
              <a:rPr lang="en-IN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      3) </a:t>
            </a:r>
            <a:r>
              <a:rPr lang="en-IN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FLUORESCENT SCAN     </a:t>
            </a:r>
            <a:r>
              <a:rPr lang="en-IN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:        </a:t>
            </a:r>
            <a:r>
              <a:rPr lang="en-IN" sz="1800" b="0" i="0" u="none" strike="noStrike" baseline="0" dirty="0">
                <a:solidFill>
                  <a:srgbClr val="0462C1"/>
                </a:solidFill>
                <a:latin typeface="Calibri" panose="020F0502020204030204" pitchFamily="34" charset="0"/>
              </a:rPr>
              <a:t>https://mvsli.de/FL             </a:t>
            </a:r>
            <a:r>
              <a:rPr lang="en-IN" sz="1800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:</a:t>
            </a:r>
            <a:r>
              <a:rPr lang="en-IN" sz="1800" b="0" i="0" u="none" strike="noStrike" baseline="0" dirty="0">
                <a:solidFill>
                  <a:srgbClr val="0462C1"/>
                </a:solidFill>
                <a:latin typeface="Calibri" panose="020F0502020204030204" pitchFamily="34" charset="0"/>
              </a:rPr>
              <a:t> </a:t>
            </a:r>
            <a:r>
              <a:rPr lang="en-IN" sz="1800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MANUALLY SCANNED  FL SLIDES</a:t>
            </a:r>
            <a:endParaRPr lang="en-IN" sz="1800" b="0" i="0" u="none" strike="noStrike" baseline="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r>
              <a:rPr lang="en-IN" sz="1800" b="0" i="0" u="none" strike="noStrike" baseline="0" dirty="0">
                <a:solidFill>
                  <a:srgbClr val="0462C1"/>
                </a:solidFill>
                <a:latin typeface="Calibri" panose="020F0502020204030204" pitchFamily="34" charset="0"/>
              </a:rPr>
              <a:t>  </a:t>
            </a:r>
            <a:endParaRPr lang="en-IN" sz="1800" b="0" i="0" u="none" strike="noStrike" baseline="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DF4560-B095-7ED7-2549-BB8A99E1E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289C8-CC6E-40C8-BE0B-3758273E8E31}" type="datetime1">
              <a:rPr lang="de-DE" smtClean="0"/>
              <a:pPr/>
              <a:t>01.08.2026</a:t>
            </a:fld>
            <a:endParaRPr lang="de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6768A5-A425-C807-DE9E-32C00CD06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28BD-5A7A-4360-BA29-1E152D7D0F00}" type="slidenum">
              <a:rPr lang="de-DE" smtClean="0"/>
              <a:pPr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40119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B9028-A89E-4253-AA46-98122C6C5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venir Next LT Pro" panose="020B0504020202020204" pitchFamily="34" charset="0"/>
              </a:rPr>
              <a:t> Users Across Globes</a:t>
            </a:r>
            <a:endParaRPr lang="x-none" dirty="0">
              <a:latin typeface="Avenir Next LT Pro" panose="020B050402020202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D95305-8FF2-490A-85A5-ECA702BF1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289C8-CC6E-40C8-BE0B-3758273E8E31}" type="datetime1">
              <a:rPr lang="de-DE" smtClean="0"/>
              <a:pPr/>
              <a:t>01.08.2026</a:t>
            </a:fld>
            <a:endParaRPr lang="de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8B6CF0-7637-426F-AF10-DB056C91D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28BD-5A7A-4360-BA29-1E152D7D0F00}" type="slidenum">
              <a:rPr lang="de-DE" smtClean="0"/>
              <a:pPr/>
              <a:t>17</a:t>
            </a:fld>
            <a:endParaRPr lang="de-DE"/>
          </a:p>
        </p:txBody>
      </p:sp>
      <p:pic>
        <p:nvPicPr>
          <p:cNvPr id="6" name="Picture 2" descr="APOF">
            <a:extLst>
              <a:ext uri="{FF2B5EF4-FFF2-40B4-BE49-F238E27FC236}">
                <a16:creationId xmlns:a16="http://schemas.microsoft.com/office/drawing/2014/main" id="{90A9B30E-0A8C-46FA-978E-84AC9F77F6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694" y="1761891"/>
            <a:ext cx="13716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AF17CC3-2BBB-4575-846A-B2302518A8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339" y="2003861"/>
            <a:ext cx="2224523" cy="4685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979E28A-CF6C-4C9D-AE6E-516393BE10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6874" y="2090590"/>
            <a:ext cx="846428" cy="614724"/>
          </a:xfrm>
          <a:prstGeom prst="rect">
            <a:avLst/>
          </a:prstGeom>
        </p:spPr>
      </p:pic>
      <p:pic>
        <p:nvPicPr>
          <p:cNvPr id="9" name="Picture 36" descr="auth logo">
            <a:extLst>
              <a:ext uri="{FF2B5EF4-FFF2-40B4-BE49-F238E27FC236}">
                <a16:creationId xmlns:a16="http://schemas.microsoft.com/office/drawing/2014/main" id="{F37BF213-B526-4B82-A874-F21D13E09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722" y="2108817"/>
            <a:ext cx="1363945" cy="41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8" descr=" ">
            <a:extLst>
              <a:ext uri="{FF2B5EF4-FFF2-40B4-BE49-F238E27FC236}">
                <a16:creationId xmlns:a16="http://schemas.microsoft.com/office/drawing/2014/main" id="{67DACE86-2A12-4CAC-B382-344E94E4CC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6526" y="1881759"/>
            <a:ext cx="936745" cy="928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C45856A-00F8-40C9-9C51-E3D909F264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629" y="2986297"/>
            <a:ext cx="1664873" cy="87540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FDED18F-488D-4AA4-A0F5-26E5C6A4E8F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8374" y="2936320"/>
            <a:ext cx="1680555" cy="87540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6BB1754-5290-48AF-ADF4-024CCA77C48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91511" y="4003513"/>
            <a:ext cx="1371726" cy="61691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12B389E-5227-4E92-8941-C29BFDCAC12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1285" y="2942549"/>
            <a:ext cx="1036912" cy="103691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278DF91-00AC-4683-B837-867302C36F6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85760" y="3041863"/>
            <a:ext cx="1330969" cy="574854"/>
          </a:xfrm>
          <a:prstGeom prst="rect">
            <a:avLst/>
          </a:prstGeom>
        </p:spPr>
      </p:pic>
      <p:pic>
        <p:nvPicPr>
          <p:cNvPr id="17" name="Picture 30" descr="Bildergebnis für Mazumdar Shaw Cancer Center">
            <a:extLst>
              <a:ext uri="{FF2B5EF4-FFF2-40B4-BE49-F238E27FC236}">
                <a16:creationId xmlns:a16="http://schemas.microsoft.com/office/drawing/2014/main" id="{5C620F2E-323C-4568-B5BF-4B79167382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30" y="4003513"/>
            <a:ext cx="1784221" cy="621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2421EE99-8DE2-4410-BCB7-4459E9903C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7312" y="3074549"/>
            <a:ext cx="1466410" cy="553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">
            <a:extLst>
              <a:ext uri="{FF2B5EF4-FFF2-40B4-BE49-F238E27FC236}">
                <a16:creationId xmlns:a16="http://schemas.microsoft.com/office/drawing/2014/main" id="{AFB867C6-B722-3A28-B9F2-2D13845B5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513" y="4002958"/>
            <a:ext cx="1819578" cy="62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Grafik 25" descr="Ein Bild, das Emblem, Symbol, Wappen, Logo enthält.&#10;&#10;Automatisch generierte Beschreibung">
            <a:extLst>
              <a:ext uri="{FF2B5EF4-FFF2-40B4-BE49-F238E27FC236}">
                <a16:creationId xmlns:a16="http://schemas.microsoft.com/office/drawing/2014/main" id="{4FF67E97-0BDA-4081-224F-3FB415BCADB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5879" y="3914739"/>
            <a:ext cx="845771" cy="845771"/>
          </a:xfrm>
          <a:prstGeom prst="rect">
            <a:avLst/>
          </a:prstGeom>
        </p:spPr>
      </p:pic>
      <p:pic>
        <p:nvPicPr>
          <p:cNvPr id="29" name="Grafik 28" descr="Ein Bild, das Text, Schrift, Logo, Marke enthält.&#10;&#10;Automatisch generierte Beschreibung">
            <a:extLst>
              <a:ext uri="{FF2B5EF4-FFF2-40B4-BE49-F238E27FC236}">
                <a16:creationId xmlns:a16="http://schemas.microsoft.com/office/drawing/2014/main" id="{6C335A13-F724-4E8B-84C5-D202DE726A8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2953" y="1695763"/>
            <a:ext cx="1362265" cy="1362265"/>
          </a:xfrm>
          <a:prstGeom prst="rect">
            <a:avLst/>
          </a:prstGeom>
        </p:spPr>
      </p:pic>
      <p:pic>
        <p:nvPicPr>
          <p:cNvPr id="31" name="Grafik 30" descr="Ein Bild, das Text, Logo, Schrift, Grafiken enthält.&#10;&#10;Automatisch generierte Beschreibung">
            <a:extLst>
              <a:ext uri="{FF2B5EF4-FFF2-40B4-BE49-F238E27FC236}">
                <a16:creationId xmlns:a16="http://schemas.microsoft.com/office/drawing/2014/main" id="{F9A66376-098A-D5C2-3557-B058D056505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7977" y="3554729"/>
            <a:ext cx="1514482" cy="1514482"/>
          </a:xfrm>
          <a:prstGeom prst="rect">
            <a:avLst/>
          </a:prstGeom>
        </p:spPr>
      </p:pic>
      <p:pic>
        <p:nvPicPr>
          <p:cNvPr id="33" name="Grafik 32" descr="Ein Bild, das Text, Schrift, Logo, Grafikdesign enthält.&#10;&#10;Automatisch generierte Beschreibung">
            <a:extLst>
              <a:ext uri="{FF2B5EF4-FFF2-40B4-BE49-F238E27FC236}">
                <a16:creationId xmlns:a16="http://schemas.microsoft.com/office/drawing/2014/main" id="{0CAC65F0-8049-14B2-1C5D-520A8D075B2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21" y="5012511"/>
            <a:ext cx="1695450" cy="838200"/>
          </a:xfrm>
          <a:prstGeom prst="rect">
            <a:avLst/>
          </a:prstGeom>
        </p:spPr>
      </p:pic>
      <p:pic>
        <p:nvPicPr>
          <p:cNvPr id="35" name="Grafik 34" descr="Ein Bild, das Text, Schrift, Logo, Symbol enthält.&#10;&#10;Automatisch generierte Beschreibung">
            <a:extLst>
              <a:ext uri="{FF2B5EF4-FFF2-40B4-BE49-F238E27FC236}">
                <a16:creationId xmlns:a16="http://schemas.microsoft.com/office/drawing/2014/main" id="{F0182F12-54F5-1FFF-4BCA-1471154CB54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024" y="4946997"/>
            <a:ext cx="1215131" cy="1215131"/>
          </a:xfrm>
          <a:prstGeom prst="rect">
            <a:avLst/>
          </a:prstGeom>
        </p:spPr>
      </p:pic>
      <p:pic>
        <p:nvPicPr>
          <p:cNvPr id="37" name="Grafik 36" descr="Ein Bild, das Text, Schrift, Grafiken, Grafikdesign enthält.&#10;&#10;Automatisch generierte Beschreibung">
            <a:extLst>
              <a:ext uri="{FF2B5EF4-FFF2-40B4-BE49-F238E27FC236}">
                <a16:creationId xmlns:a16="http://schemas.microsoft.com/office/drawing/2014/main" id="{A79E0CF5-4AE4-4F6D-14C6-3CECE276E314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7312" y="5140955"/>
            <a:ext cx="1863422" cy="578075"/>
          </a:xfrm>
          <a:prstGeom prst="rect">
            <a:avLst/>
          </a:prstGeom>
        </p:spPr>
      </p:pic>
      <p:pic>
        <p:nvPicPr>
          <p:cNvPr id="39" name="Grafik 38" descr="Ein Bild, das Logo, Grafiken, Schrift, Grafikdesign enthält.&#10;&#10;Automatisch generierte Beschreibung">
            <a:extLst>
              <a:ext uri="{FF2B5EF4-FFF2-40B4-BE49-F238E27FC236}">
                <a16:creationId xmlns:a16="http://schemas.microsoft.com/office/drawing/2014/main" id="{561E58D0-D70F-E969-A498-59FD1977343C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4084" y="4854902"/>
            <a:ext cx="1215131" cy="1215131"/>
          </a:xfrm>
          <a:prstGeom prst="rect">
            <a:avLst/>
          </a:prstGeom>
        </p:spPr>
      </p:pic>
      <p:pic>
        <p:nvPicPr>
          <p:cNvPr id="41" name="Grafik 40" descr="Ein Bild, das Schrift, Logo, Grafiken, weiß enthält.&#10;&#10;Automatisch generierte Beschreibung">
            <a:extLst>
              <a:ext uri="{FF2B5EF4-FFF2-40B4-BE49-F238E27FC236}">
                <a16:creationId xmlns:a16="http://schemas.microsoft.com/office/drawing/2014/main" id="{AC044023-ECD3-56CC-5771-C8C8626A6707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8413" y="4709206"/>
            <a:ext cx="1606704" cy="1606704"/>
          </a:xfrm>
          <a:prstGeom prst="rect">
            <a:avLst/>
          </a:prstGeom>
        </p:spPr>
      </p:pic>
      <p:pic>
        <p:nvPicPr>
          <p:cNvPr id="27" name="Picture 26" descr="westby logo.jp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0827480" y="5894362"/>
            <a:ext cx="1364520" cy="963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180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venir Next LT Pro" panose="020B0504020202020204" pitchFamily="34" charset="0"/>
              </a:rPr>
              <a:t>Manual Scanners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28BD-5A7A-4360-BA29-1E152D7D0F00}" type="slidenum">
              <a:rPr lang="de-DE" smtClean="0"/>
              <a:pPr/>
              <a:t>18</a:t>
            </a:fld>
            <a:endParaRPr lang="de-DE" dirty="0"/>
          </a:p>
        </p:txBody>
      </p:sp>
      <p:sp>
        <p:nvSpPr>
          <p:cNvPr id="9" name="TextBox 8"/>
          <p:cNvSpPr txBox="1"/>
          <p:nvPr/>
        </p:nvSpPr>
        <p:spPr>
          <a:xfrm>
            <a:off x="6213313" y="1779466"/>
            <a:ext cx="3919600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00" dirty="0">
                <a:latin typeface="Avenir Next LT Pro Light" panose="020B0304020202020204" pitchFamily="34" charset="0"/>
              </a:rPr>
              <a:t>Development of </a:t>
            </a:r>
            <a:r>
              <a:rPr lang="de-DE" sz="1900" b="1" dirty="0">
                <a:latin typeface="Avenir Next LT Pro Light" panose="020B0304020202020204" pitchFamily="34" charset="0"/>
              </a:rPr>
              <a:t>software</a:t>
            </a:r>
            <a:r>
              <a:rPr lang="de-DE" sz="1900" dirty="0">
                <a:latin typeface="Avenir Next LT Pro Light" panose="020B0304020202020204" pitchFamily="34" charset="0"/>
              </a:rPr>
              <a:t> solution for </a:t>
            </a:r>
            <a:r>
              <a:rPr lang="de-DE" sz="1900" b="1" dirty="0">
                <a:latin typeface="Avenir Next LT Pro Light" panose="020B0304020202020204" pitchFamily="34" charset="0"/>
              </a:rPr>
              <a:t>high-quality manual slide scanning</a:t>
            </a:r>
            <a:r>
              <a:rPr lang="de-DE" sz="1900" dirty="0">
                <a:latin typeface="Avenir Next LT Pro Light" panose="020B0304020202020204" pitchFamily="34" charset="0"/>
              </a:rPr>
              <a:t>.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6105626" y="1392936"/>
            <a:ext cx="0" cy="1700784"/>
          </a:xfrm>
          <a:prstGeom prst="line">
            <a:avLst/>
          </a:prstGeom>
          <a:ln w="19050">
            <a:solidFill>
              <a:srgbClr val="003F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2BA25842-E669-4ECC-91D4-0741C260BD6F}"/>
              </a:ext>
            </a:extLst>
          </p:cNvPr>
          <p:cNvSpPr/>
          <p:nvPr/>
        </p:nvSpPr>
        <p:spPr>
          <a:xfrm>
            <a:off x="3896688" y="5218240"/>
            <a:ext cx="1080000" cy="1080000"/>
          </a:xfrm>
          <a:prstGeom prst="ellipse">
            <a:avLst/>
          </a:prstGeom>
          <a:solidFill>
            <a:srgbClr val="003F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dirty="0">
                <a:latin typeface="Avenir Next LT Pro Demi" panose="020B0704020202020204" pitchFamily="34" charset="0"/>
              </a:rPr>
              <a:t>15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911FD1D-308C-4E29-8BD6-7F7757C394C8}"/>
              </a:ext>
            </a:extLst>
          </p:cNvPr>
          <p:cNvSpPr/>
          <p:nvPr/>
        </p:nvSpPr>
        <p:spPr>
          <a:xfrm>
            <a:off x="4725060" y="4449133"/>
            <a:ext cx="1620000" cy="1620000"/>
          </a:xfrm>
          <a:prstGeom prst="ellipse">
            <a:avLst/>
          </a:prstGeom>
          <a:solidFill>
            <a:srgbClr val="0B7E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500">
                <a:latin typeface="Avenir Next LT Pro Demi" panose="020B0704020202020204" pitchFamily="34" charset="0"/>
              </a:rPr>
              <a:t>30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57F0011-3C09-4CF2-BB1A-3E308A70A923}"/>
              </a:ext>
            </a:extLst>
          </p:cNvPr>
          <p:cNvSpPr/>
          <p:nvPr/>
        </p:nvSpPr>
        <p:spPr>
          <a:xfrm>
            <a:off x="6096000" y="3493064"/>
            <a:ext cx="2340000" cy="2340000"/>
          </a:xfrm>
          <a:prstGeom prst="ellipse">
            <a:avLst/>
          </a:prstGeom>
          <a:solidFill>
            <a:srgbClr val="C5C6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dirty="0">
                <a:latin typeface="Avenir Next LT Pro Demi" panose="020B0704020202020204" pitchFamily="34" charset="0"/>
              </a:rPr>
              <a:t>80+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0AC0FBC-55FE-44F6-8172-ADDD25C147D6}"/>
              </a:ext>
            </a:extLst>
          </p:cNvPr>
          <p:cNvSpPr txBox="1"/>
          <p:nvPr/>
        </p:nvSpPr>
        <p:spPr>
          <a:xfrm>
            <a:off x="4023425" y="4881586"/>
            <a:ext cx="7809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>
                <a:latin typeface="Avenir Next LT Pro" panose="020B0504020202020204" pitchFamily="34" charset="0"/>
              </a:rPr>
              <a:t>2017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4EC3369-8F33-4E91-A064-98A5265ABCCB}"/>
              </a:ext>
            </a:extLst>
          </p:cNvPr>
          <p:cNvSpPr txBox="1"/>
          <p:nvPr/>
        </p:nvSpPr>
        <p:spPr>
          <a:xfrm>
            <a:off x="5115714" y="4079206"/>
            <a:ext cx="7809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>
                <a:latin typeface="Avenir Next LT Pro" panose="020B0504020202020204" pitchFamily="34" charset="0"/>
              </a:rPr>
              <a:t>2018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0FB4512-A323-414C-922B-53FB0445F508}"/>
              </a:ext>
            </a:extLst>
          </p:cNvPr>
          <p:cNvSpPr txBox="1"/>
          <p:nvPr/>
        </p:nvSpPr>
        <p:spPr>
          <a:xfrm>
            <a:off x="6869514" y="3142519"/>
            <a:ext cx="7809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>
                <a:latin typeface="Avenir Next LT Pro" panose="020B0504020202020204" pitchFamily="34" charset="0"/>
              </a:rPr>
              <a:t>2024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CF8EAD8-313F-4E0C-8EC1-09B969DEC7C1}"/>
              </a:ext>
            </a:extLst>
          </p:cNvPr>
          <p:cNvSpPr txBox="1"/>
          <p:nvPr/>
        </p:nvSpPr>
        <p:spPr>
          <a:xfrm>
            <a:off x="4820308" y="6083397"/>
            <a:ext cx="6920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Avenir Next LT Pro Light" panose="020B0304020202020204" pitchFamily="34" charset="0"/>
              </a:rPr>
              <a:t>number of </a:t>
            </a:r>
            <a:r>
              <a:rPr lang="de-DE" sz="4000" b="1" dirty="0">
                <a:solidFill>
                  <a:srgbClr val="FF0000"/>
                </a:solidFill>
                <a:latin typeface="Avenir Next LT Pro Light" panose="020B0304020202020204" pitchFamily="34" charset="0"/>
              </a:rPr>
              <a:t>countries</a:t>
            </a:r>
            <a:r>
              <a:rPr lang="de-DE" sz="1600" dirty="0">
                <a:latin typeface="Avenir Next LT Pro Light" panose="020B0304020202020204" pitchFamily="34" charset="0"/>
              </a:rPr>
              <a:t> using Manual Scanning</a:t>
            </a:r>
          </a:p>
        </p:txBody>
      </p:sp>
    </p:spTree>
    <p:extLst>
      <p:ext uri="{BB962C8B-B14F-4D97-AF65-F5344CB8AC3E}">
        <p14:creationId xmlns:p14="http://schemas.microsoft.com/office/powerpoint/2010/main" val="2208138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7" grpId="0" animBg="1"/>
      <p:bldP spid="18" grpId="0"/>
      <p:bldP spid="19" grpId="0"/>
      <p:bldP spid="20" grpId="0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ounded Rectangle 33"/>
          <p:cNvSpPr/>
          <p:nvPr/>
        </p:nvSpPr>
        <p:spPr>
          <a:xfrm>
            <a:off x="6324138" y="3979295"/>
            <a:ext cx="1242969" cy="646331"/>
          </a:xfrm>
          <a:prstGeom prst="roundRect">
            <a:avLst/>
          </a:prstGeom>
          <a:solidFill>
            <a:srgbClr val="003F6F"/>
          </a:solidFill>
          <a:ln w="38100">
            <a:solidFill>
              <a:srgbClr val="003F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TextBox 32"/>
          <p:cNvSpPr txBox="1"/>
          <p:nvPr/>
        </p:nvSpPr>
        <p:spPr>
          <a:xfrm>
            <a:off x="6333763" y="3979295"/>
            <a:ext cx="12429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>
                <a:solidFill>
                  <a:schemeClr val="bg1"/>
                </a:solidFill>
              </a:rPr>
              <a:t>Share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9245066" y="1872961"/>
            <a:ext cx="1242969" cy="646331"/>
          </a:xfrm>
          <a:prstGeom prst="roundRect">
            <a:avLst/>
          </a:prstGeom>
          <a:solidFill>
            <a:srgbClr val="003F6F"/>
          </a:solidFill>
          <a:ln w="38100">
            <a:solidFill>
              <a:srgbClr val="003F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ounded Rectangle 31"/>
          <p:cNvSpPr/>
          <p:nvPr/>
        </p:nvSpPr>
        <p:spPr>
          <a:xfrm>
            <a:off x="6147334" y="1872961"/>
            <a:ext cx="1627561" cy="646331"/>
          </a:xfrm>
          <a:prstGeom prst="roundRect">
            <a:avLst/>
          </a:prstGeom>
          <a:solidFill>
            <a:srgbClr val="003F6F"/>
          </a:solidFill>
          <a:ln w="38100">
            <a:solidFill>
              <a:srgbClr val="003F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Rounded Rectangle 26"/>
          <p:cNvSpPr/>
          <p:nvPr/>
        </p:nvSpPr>
        <p:spPr>
          <a:xfrm>
            <a:off x="4214219" y="2926080"/>
            <a:ext cx="1137429" cy="646331"/>
          </a:xfrm>
          <a:prstGeom prst="roundRect">
            <a:avLst/>
          </a:prstGeom>
          <a:solidFill>
            <a:srgbClr val="003F6F"/>
          </a:solidFill>
          <a:ln w="38100">
            <a:solidFill>
              <a:srgbClr val="003F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ounded Rectangle 6"/>
          <p:cNvSpPr/>
          <p:nvPr/>
        </p:nvSpPr>
        <p:spPr>
          <a:xfrm>
            <a:off x="1703670" y="2926080"/>
            <a:ext cx="1051250" cy="646331"/>
          </a:xfrm>
          <a:prstGeom prst="roundRect">
            <a:avLst/>
          </a:prstGeom>
          <a:solidFill>
            <a:srgbClr val="003F6F"/>
          </a:solidFill>
          <a:ln w="38100">
            <a:solidFill>
              <a:srgbClr val="003F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Box 5"/>
          <p:cNvSpPr txBox="1"/>
          <p:nvPr/>
        </p:nvSpPr>
        <p:spPr>
          <a:xfrm>
            <a:off x="1703670" y="2926080"/>
            <a:ext cx="10512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>
                <a:solidFill>
                  <a:schemeClr val="bg1"/>
                </a:solidFill>
              </a:rPr>
              <a:t>Scan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243139" y="2926080"/>
            <a:ext cx="1098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>
                <a:solidFill>
                  <a:schemeClr val="bg1"/>
                </a:solidFill>
              </a:rPr>
              <a:t>View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Workflows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294803"/>
            <a:ext cx="2743200" cy="365125"/>
          </a:xfrm>
        </p:spPr>
        <p:txBody>
          <a:bodyPr/>
          <a:lstStyle/>
          <a:p>
            <a:fld id="{033289C8-CC6E-40C8-BE0B-3758273E8E31}" type="datetime1">
              <a:rPr lang="de-DE" smtClean="0"/>
              <a:pPr/>
              <a:t>01.08.2026</a:t>
            </a:fld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28BD-5A7A-4360-BA29-1E152D7D0F00}" type="slidenum">
              <a:rPr lang="de-DE" smtClean="0"/>
              <a:pPr/>
              <a:t>19</a:t>
            </a:fld>
            <a:endParaRPr lang="de-DE" dirty="0"/>
          </a:p>
        </p:txBody>
      </p:sp>
      <p:sp>
        <p:nvSpPr>
          <p:cNvPr id="31" name="TextBox 30"/>
          <p:cNvSpPr txBox="1"/>
          <p:nvPr/>
        </p:nvSpPr>
        <p:spPr>
          <a:xfrm>
            <a:off x="6147334" y="1872961"/>
            <a:ext cx="16275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>
                <a:solidFill>
                  <a:schemeClr val="bg1"/>
                </a:solidFill>
              </a:rPr>
              <a:t>Analyze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254691" y="1872961"/>
            <a:ext cx="12429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>
                <a:solidFill>
                  <a:schemeClr val="bg1"/>
                </a:solidFill>
              </a:rPr>
              <a:t>Share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613292" y="3704570"/>
            <a:ext cx="127637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600" b="1" dirty="0"/>
              <a:t>mvSlide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255354" y="4801637"/>
            <a:ext cx="152740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600" b="1"/>
              <a:t>InstaSlide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476811" y="1287507"/>
            <a:ext cx="585333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600"/>
              <a:t>available 3</a:t>
            </a:r>
            <a:r>
              <a:rPr lang="de-DE" sz="2600" baseline="30000"/>
              <a:t>rd</a:t>
            </a:r>
            <a:r>
              <a:rPr lang="de-DE" sz="2600"/>
              <a:t> party tools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1438411" y="3696333"/>
            <a:ext cx="1670324" cy="492443"/>
          </a:xfrm>
          <a:prstGeom prst="roundRect">
            <a:avLst/>
          </a:prstGeom>
          <a:noFill/>
          <a:ln w="28575">
            <a:solidFill>
              <a:srgbClr val="003F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Rounded Rectangle 42"/>
          <p:cNvSpPr/>
          <p:nvPr/>
        </p:nvSpPr>
        <p:spPr>
          <a:xfrm>
            <a:off x="6170134" y="4793158"/>
            <a:ext cx="1627561" cy="492443"/>
          </a:xfrm>
          <a:prstGeom prst="roundRect">
            <a:avLst/>
          </a:prstGeom>
          <a:noFill/>
          <a:ln w="28575">
            <a:solidFill>
              <a:srgbClr val="003F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Rounded Rectangle 43"/>
          <p:cNvSpPr/>
          <p:nvPr/>
        </p:nvSpPr>
        <p:spPr>
          <a:xfrm>
            <a:off x="4476811" y="1290707"/>
            <a:ext cx="5754845" cy="492443"/>
          </a:xfrm>
          <a:prstGeom prst="roundRect">
            <a:avLst/>
          </a:prstGeom>
          <a:noFill/>
          <a:ln w="28575">
            <a:solidFill>
              <a:srgbClr val="003F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8" name="Straight Connector 7"/>
          <p:cNvCxnSpPr>
            <a:stCxn id="6" idx="3"/>
          </p:cNvCxnSpPr>
          <p:nvPr/>
        </p:nvCxnSpPr>
        <p:spPr>
          <a:xfrm>
            <a:off x="2754920" y="3249246"/>
            <a:ext cx="1440000" cy="0"/>
          </a:xfrm>
          <a:prstGeom prst="line">
            <a:avLst/>
          </a:prstGeom>
          <a:ln w="19050">
            <a:solidFill>
              <a:srgbClr val="003F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stCxn id="24" idx="3"/>
            <a:endCxn id="31" idx="1"/>
          </p:cNvCxnSpPr>
          <p:nvPr/>
        </p:nvCxnSpPr>
        <p:spPr>
          <a:xfrm flipV="1">
            <a:off x="5342024" y="2196127"/>
            <a:ext cx="805310" cy="1053119"/>
          </a:xfrm>
          <a:prstGeom prst="line">
            <a:avLst/>
          </a:prstGeom>
          <a:ln w="19050">
            <a:solidFill>
              <a:srgbClr val="003F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24" idx="3"/>
            <a:endCxn id="33" idx="1"/>
          </p:cNvCxnSpPr>
          <p:nvPr/>
        </p:nvCxnSpPr>
        <p:spPr>
          <a:xfrm>
            <a:off x="5342024" y="3249246"/>
            <a:ext cx="991739" cy="1053215"/>
          </a:xfrm>
          <a:prstGeom prst="line">
            <a:avLst/>
          </a:prstGeom>
          <a:ln w="19050">
            <a:solidFill>
              <a:srgbClr val="003F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31" idx="3"/>
            <a:endCxn id="37" idx="1"/>
          </p:cNvCxnSpPr>
          <p:nvPr/>
        </p:nvCxnSpPr>
        <p:spPr>
          <a:xfrm>
            <a:off x="7774895" y="2196127"/>
            <a:ext cx="1440000" cy="0"/>
          </a:xfrm>
          <a:prstGeom prst="line">
            <a:avLst/>
          </a:prstGeom>
          <a:ln w="19050">
            <a:solidFill>
              <a:srgbClr val="003F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ight Arrow 14"/>
          <p:cNvSpPr/>
          <p:nvPr/>
        </p:nvSpPr>
        <p:spPr>
          <a:xfrm>
            <a:off x="1203508" y="5523112"/>
            <a:ext cx="9887651" cy="721776"/>
          </a:xfrm>
          <a:prstGeom prst="rightArrow">
            <a:avLst/>
          </a:prstGeom>
          <a:solidFill>
            <a:srgbClr val="C5C6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ounded Rectangle 15"/>
          <p:cNvSpPr/>
          <p:nvPr/>
        </p:nvSpPr>
        <p:spPr>
          <a:xfrm>
            <a:off x="1438411" y="5199949"/>
            <a:ext cx="1670324" cy="684052"/>
          </a:xfrm>
          <a:prstGeom prst="roundRect">
            <a:avLst/>
          </a:prstGeom>
          <a:solidFill>
            <a:srgbClr val="0B7E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Box 16"/>
          <p:cNvSpPr txBox="1"/>
          <p:nvPr/>
        </p:nvSpPr>
        <p:spPr>
          <a:xfrm>
            <a:off x="1435421" y="5229225"/>
            <a:ext cx="16977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b="1">
                <a:solidFill>
                  <a:schemeClr val="bg1"/>
                </a:solidFill>
              </a:rPr>
              <a:t>DIGITAL IMAGE </a:t>
            </a:r>
          </a:p>
          <a:p>
            <a:pPr algn="ctr"/>
            <a:r>
              <a:rPr lang="de-DE" b="1">
                <a:solidFill>
                  <a:schemeClr val="bg1"/>
                </a:solidFill>
              </a:rPr>
              <a:t>ACQUISITION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8925261" y="5224525"/>
            <a:ext cx="1670324" cy="684052"/>
          </a:xfrm>
          <a:prstGeom prst="roundRect">
            <a:avLst/>
          </a:prstGeom>
          <a:solidFill>
            <a:srgbClr val="0B7E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TextBox 45"/>
          <p:cNvSpPr txBox="1"/>
          <p:nvPr/>
        </p:nvSpPr>
        <p:spPr>
          <a:xfrm>
            <a:off x="8936896" y="5253801"/>
            <a:ext cx="16685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EVALUATION &amp; </a:t>
            </a:r>
          </a:p>
          <a:p>
            <a:pPr algn="ctr"/>
            <a:r>
              <a:rPr lang="de-DE" b="1" dirty="0">
                <a:solidFill>
                  <a:schemeClr val="bg1"/>
                </a:solidFill>
              </a:rPr>
              <a:t>DIAGNOSIS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B1F5CC3-B52C-FF9D-938D-C8698590A8B5}"/>
              </a:ext>
            </a:extLst>
          </p:cNvPr>
          <p:cNvSpPr txBox="1"/>
          <p:nvPr/>
        </p:nvSpPr>
        <p:spPr>
          <a:xfrm>
            <a:off x="8475278" y="3106049"/>
            <a:ext cx="192360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Telemicroscopy: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dirty="0"/>
              <a:t>Second opinion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dirty="0"/>
              <a:t>Tumor boards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dirty="0"/>
              <a:t>Education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dirty="0"/>
              <a:t>...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004315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What is Digital Pathology?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Conversion of glass slides into digital images for analysis, storage, sharing, and interpretation.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7"/>
          <p:cNvSpPr txBox="1">
            <a:spLocks noGrp="1"/>
          </p:cNvSpPr>
          <p:nvPr>
            <p:ph type="title"/>
          </p:nvPr>
        </p:nvSpPr>
        <p:spPr>
          <a:xfrm>
            <a:off x="863029" y="1012004"/>
            <a:ext cx="3416100" cy="47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haroni"/>
              <a:buNone/>
            </a:pPr>
            <a:r>
              <a:rPr lang="en-IN">
                <a:solidFill>
                  <a:srgbClr val="FFFFFF"/>
                </a:solidFill>
                <a:latin typeface="Aharoni"/>
                <a:ea typeface="Aharoni"/>
                <a:cs typeface="Aharoni"/>
                <a:sym typeface="Aharoni"/>
              </a:rPr>
              <a:t>Imagine Education…</a:t>
            </a:r>
            <a:endParaRPr>
              <a:solidFill>
                <a:srgbClr val="FFFFFF"/>
              </a:solidFill>
              <a:latin typeface="Aharoni"/>
              <a:ea typeface="Aharoni"/>
              <a:cs typeface="Aharoni"/>
              <a:sym typeface="Aharoni"/>
            </a:endParaRPr>
          </a:p>
        </p:txBody>
      </p:sp>
      <p:grpSp>
        <p:nvGrpSpPr>
          <p:cNvPr id="2" name="Google Shape;153;p17"/>
          <p:cNvGrpSpPr/>
          <p:nvPr/>
        </p:nvGrpSpPr>
        <p:grpSpPr>
          <a:xfrm>
            <a:off x="5851700" y="233083"/>
            <a:ext cx="6166425" cy="6505426"/>
            <a:chOff x="0" y="4595"/>
            <a:chExt cx="6513600" cy="5876361"/>
          </a:xfrm>
        </p:grpSpPr>
        <p:sp>
          <p:nvSpPr>
            <p:cNvPr id="154" name="Google Shape;154;p17"/>
            <p:cNvSpPr/>
            <p:nvPr/>
          </p:nvSpPr>
          <p:spPr>
            <a:xfrm>
              <a:off x="0" y="4595"/>
              <a:ext cx="6513600" cy="1224300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17"/>
            <p:cNvSpPr/>
            <p:nvPr/>
          </p:nvSpPr>
          <p:spPr>
            <a:xfrm>
              <a:off x="296259" y="224956"/>
              <a:ext cx="538800" cy="538800"/>
            </a:xfrm>
            <a:prstGeom prst="rect">
              <a:avLst/>
            </a:prstGeom>
            <a:blipFill rotWithShape="1">
              <a:blip r:embed="rId3" cstate="print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17"/>
            <p:cNvSpPr/>
            <p:nvPr/>
          </p:nvSpPr>
          <p:spPr>
            <a:xfrm>
              <a:off x="1131174" y="4597"/>
              <a:ext cx="5382300" cy="97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17"/>
            <p:cNvSpPr txBox="1"/>
            <p:nvPr/>
          </p:nvSpPr>
          <p:spPr>
            <a:xfrm>
              <a:off x="1131174" y="126991"/>
              <a:ext cx="5382300" cy="97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3650" tIns="103650" rIns="103650" bIns="1036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en-IN" sz="2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IN" sz="2000" b="1" i="0" u="none" strike="noStrike" cap="none" dirty="0">
                  <a:solidFill>
                    <a:schemeClr val="accent1">
                      <a:lumMod val="75000"/>
                    </a:schemeClr>
                  </a:solidFill>
                  <a:latin typeface="Calibri"/>
                  <a:ea typeface="Calibri"/>
                  <a:cs typeface="Calibri"/>
                  <a:sym typeface="Calibri"/>
                </a:rPr>
                <a:t>Digitize and annotate teaching slides</a:t>
              </a:r>
              <a:endParaRPr b="1">
                <a:solidFill>
                  <a:schemeClr val="accent1">
                    <a:lumMod val="75000"/>
                  </a:schemeClr>
                </a:solidFill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en-IN" sz="2000" b="1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Preserve forever…Access Anywhere Anytime…</a:t>
              </a:r>
              <a:endPara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58;p17"/>
            <p:cNvSpPr/>
            <p:nvPr/>
          </p:nvSpPr>
          <p:spPr>
            <a:xfrm>
              <a:off x="0" y="1351910"/>
              <a:ext cx="6513600" cy="979500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17"/>
            <p:cNvSpPr/>
            <p:nvPr/>
          </p:nvSpPr>
          <p:spPr>
            <a:xfrm>
              <a:off x="296259" y="1572267"/>
              <a:ext cx="538800" cy="538800"/>
            </a:xfrm>
            <a:prstGeom prst="rect">
              <a:avLst/>
            </a:prstGeom>
            <a:blipFill rotWithShape="1">
              <a:blip r:embed="rId4" cstate="print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7"/>
            <p:cNvSpPr/>
            <p:nvPr/>
          </p:nvSpPr>
          <p:spPr>
            <a:xfrm>
              <a:off x="1131174" y="1228812"/>
              <a:ext cx="5382300" cy="97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7"/>
            <p:cNvSpPr txBox="1"/>
            <p:nvPr/>
          </p:nvSpPr>
          <p:spPr>
            <a:xfrm>
              <a:off x="1131174" y="1351908"/>
              <a:ext cx="5382300" cy="97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3650" tIns="103650" rIns="103650" bIns="1036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en-IN" sz="2000" b="1" i="0" u="none" strike="noStrike" cap="none" dirty="0">
                  <a:solidFill>
                    <a:schemeClr val="accent2">
                      <a:lumMod val="50000"/>
                    </a:schemeClr>
                  </a:solidFill>
                  <a:latin typeface="Calibri"/>
                  <a:ea typeface="Calibri"/>
                  <a:cs typeface="Calibri"/>
                  <a:sym typeface="Calibri"/>
                </a:rPr>
                <a:t>Digital PG Slide Seminars</a:t>
              </a:r>
              <a:endParaRPr sz="2000" b="1" i="0" u="none" strike="noStrike" cap="none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17"/>
            <p:cNvSpPr/>
            <p:nvPr/>
          </p:nvSpPr>
          <p:spPr>
            <a:xfrm>
              <a:off x="0" y="2453027"/>
              <a:ext cx="6513600" cy="979500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7"/>
            <p:cNvSpPr/>
            <p:nvPr/>
          </p:nvSpPr>
          <p:spPr>
            <a:xfrm>
              <a:off x="296259" y="2673385"/>
              <a:ext cx="538800" cy="538800"/>
            </a:xfrm>
            <a:prstGeom prst="rect">
              <a:avLst/>
            </a:prstGeom>
            <a:blipFill rotWithShape="1">
              <a:blip r:embed="rId5" cstate="print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7"/>
            <p:cNvSpPr/>
            <p:nvPr/>
          </p:nvSpPr>
          <p:spPr>
            <a:xfrm>
              <a:off x="1131174" y="2453027"/>
              <a:ext cx="5382300" cy="97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17"/>
            <p:cNvSpPr txBox="1"/>
            <p:nvPr/>
          </p:nvSpPr>
          <p:spPr>
            <a:xfrm>
              <a:off x="1131174" y="2453027"/>
              <a:ext cx="5382300" cy="97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3650" tIns="103650" rIns="103650" bIns="1036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en-IN" sz="2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IN" sz="2000" b="1" i="0" u="none" strike="noStrike" cap="none" dirty="0">
                  <a:solidFill>
                    <a:schemeClr val="accent1">
                      <a:lumMod val="75000"/>
                    </a:schemeClr>
                  </a:solidFill>
                  <a:latin typeface="Calibri"/>
                  <a:ea typeface="Calibri"/>
                  <a:cs typeface="Calibri"/>
                  <a:sym typeface="Calibri"/>
                </a:rPr>
                <a:t>Digital UG </a:t>
              </a:r>
              <a:r>
                <a:rPr lang="en-IN" sz="2000" b="1" i="0" u="none" strike="noStrike" cap="none" dirty="0" err="1">
                  <a:solidFill>
                    <a:schemeClr val="accent1">
                      <a:lumMod val="75000"/>
                    </a:schemeClr>
                  </a:solidFill>
                  <a:latin typeface="Calibri"/>
                  <a:ea typeface="Calibri"/>
                  <a:cs typeface="Calibri"/>
                  <a:sym typeface="Calibri"/>
                </a:rPr>
                <a:t>Practicals</a:t>
              </a:r>
              <a:endParaRPr sz="2000" b="1" i="0" u="none" strike="noStrike" cap="none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Google Shape;166;p17"/>
            <p:cNvSpPr/>
            <p:nvPr/>
          </p:nvSpPr>
          <p:spPr>
            <a:xfrm>
              <a:off x="0" y="3677241"/>
              <a:ext cx="6513600" cy="979500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17"/>
            <p:cNvSpPr/>
            <p:nvPr/>
          </p:nvSpPr>
          <p:spPr>
            <a:xfrm>
              <a:off x="296259" y="3897600"/>
              <a:ext cx="538800" cy="538800"/>
            </a:xfrm>
            <a:prstGeom prst="rect">
              <a:avLst/>
            </a:prstGeom>
            <a:blipFill rotWithShape="1">
              <a:blip r:embed="rId6" cstate="print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17"/>
            <p:cNvSpPr/>
            <p:nvPr/>
          </p:nvSpPr>
          <p:spPr>
            <a:xfrm>
              <a:off x="1131174" y="3677241"/>
              <a:ext cx="5382300" cy="97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17"/>
            <p:cNvSpPr txBox="1"/>
            <p:nvPr/>
          </p:nvSpPr>
          <p:spPr>
            <a:xfrm>
              <a:off x="1131174" y="3677241"/>
              <a:ext cx="5382300" cy="97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3650" tIns="103650" rIns="103650" bIns="1036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en-IN" sz="2000" b="1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Digital Quizzing and Exams </a:t>
              </a:r>
              <a:endPara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17"/>
            <p:cNvSpPr/>
            <p:nvPr/>
          </p:nvSpPr>
          <p:spPr>
            <a:xfrm>
              <a:off x="0" y="4901456"/>
              <a:ext cx="6513600" cy="979500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17"/>
            <p:cNvSpPr/>
            <p:nvPr/>
          </p:nvSpPr>
          <p:spPr>
            <a:xfrm>
              <a:off x="296259" y="5121814"/>
              <a:ext cx="538800" cy="538800"/>
            </a:xfrm>
            <a:prstGeom prst="rect">
              <a:avLst/>
            </a:prstGeom>
            <a:blipFill rotWithShape="1">
              <a:blip r:embed="rId7" cstate="print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17"/>
            <p:cNvSpPr/>
            <p:nvPr/>
          </p:nvSpPr>
          <p:spPr>
            <a:xfrm>
              <a:off x="1131174" y="4901456"/>
              <a:ext cx="5382300" cy="97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17"/>
            <p:cNvSpPr txBox="1"/>
            <p:nvPr/>
          </p:nvSpPr>
          <p:spPr>
            <a:xfrm>
              <a:off x="1131174" y="4901456"/>
              <a:ext cx="5382300" cy="97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3650" tIns="103650" rIns="103650" bIns="1036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lang="en-IN" sz="2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…learning at its best!!</a:t>
              </a:r>
              <a:endPara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4" name="Google Shape;174;p17"/>
          <p:cNvSpPr txBox="1"/>
          <p:nvPr/>
        </p:nvSpPr>
        <p:spPr>
          <a:xfrm>
            <a:off x="102825" y="77325"/>
            <a:ext cx="6701700" cy="8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Aharoni"/>
              <a:buNone/>
            </a:pPr>
            <a:r>
              <a:rPr lang="en-IN" sz="4400" b="1" i="0" u="none" strike="noStrike" cap="none">
                <a:solidFill>
                  <a:srgbClr val="262626"/>
                </a:solidFill>
                <a:latin typeface="Aharoni"/>
                <a:ea typeface="Aharoni"/>
                <a:cs typeface="Aharoni"/>
                <a:sym typeface="Aharoni"/>
              </a:rPr>
              <a:t>Re Imagine Education…</a:t>
            </a:r>
            <a:endParaRPr sz="4400" b="1" i="0" u="none" strike="noStrike" cap="none">
              <a:solidFill>
                <a:srgbClr val="262626"/>
              </a:solidFill>
              <a:latin typeface="Aharoni"/>
              <a:ea typeface="Aharoni"/>
              <a:cs typeface="Aharoni"/>
              <a:sym typeface="Aharoni"/>
            </a:endParaRPr>
          </a:p>
        </p:txBody>
      </p:sp>
      <p:grpSp>
        <p:nvGrpSpPr>
          <p:cNvPr id="3" name="Google Shape;175;p17"/>
          <p:cNvGrpSpPr/>
          <p:nvPr/>
        </p:nvGrpSpPr>
        <p:grpSpPr>
          <a:xfrm>
            <a:off x="496573" y="850811"/>
            <a:ext cx="5126968" cy="6007191"/>
            <a:chOff x="417100" y="176325"/>
            <a:chExt cx="6183776" cy="7051522"/>
          </a:xfrm>
        </p:grpSpPr>
        <p:pic>
          <p:nvPicPr>
            <p:cNvPr id="176" name="Google Shape;176;p17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507650" y="2657954"/>
              <a:ext cx="6093226" cy="45698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7" name="Google Shape;177;p17"/>
            <p:cNvPicPr preferRelativeResize="0"/>
            <p:nvPr/>
          </p:nvPicPr>
          <p:blipFill rotWithShape="1">
            <a:blip r:embed="rId9">
              <a:alphaModFix/>
            </a:blip>
            <a:srcRect r="33506" b="29133"/>
            <a:stretch/>
          </p:blipFill>
          <p:spPr>
            <a:xfrm>
              <a:off x="2084650" y="176325"/>
              <a:ext cx="4516224" cy="36097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8" name="Google Shape;178;p17"/>
            <p:cNvPicPr preferRelativeResize="0"/>
            <p:nvPr/>
          </p:nvPicPr>
          <p:blipFill rotWithShape="1">
            <a:blip r:embed="rId10">
              <a:alphaModFix/>
            </a:blip>
            <a:srcRect l="6991" r="32471" b="44915"/>
            <a:stretch/>
          </p:blipFill>
          <p:spPr>
            <a:xfrm>
              <a:off x="417100" y="176325"/>
              <a:ext cx="3636224" cy="248162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fade thruBlk="1"/>
      </p:transition>
    </mc:Choice>
    <mc:Fallback>
      <p:transition spd="slow">
        <p:fade thruBlk="1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9489" y="239151"/>
            <a:ext cx="11605846" cy="62445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fade thruBlk="1"/>
      </p:transition>
    </mc:Choice>
    <mc:Fallback>
      <p:transition spd="slow">
        <p:fade thruBlk="1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5"/>
          <p:cNvSpPr txBox="1">
            <a:spLocks noGrp="1"/>
          </p:cNvSpPr>
          <p:nvPr>
            <p:ph type="title"/>
          </p:nvPr>
        </p:nvSpPr>
        <p:spPr>
          <a:xfrm>
            <a:off x="329625" y="250003"/>
            <a:ext cx="4002000" cy="8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Aharoni"/>
              <a:buNone/>
            </a:pPr>
            <a:r>
              <a:rPr lang="en-IN" b="1">
                <a:solidFill>
                  <a:srgbClr val="262626"/>
                </a:solidFill>
                <a:latin typeface="Aharoni"/>
                <a:ea typeface="Aharoni"/>
                <a:cs typeface="Aharoni"/>
                <a:sym typeface="Aharoni"/>
              </a:rPr>
              <a:t>Re Imagine Work-Flow…</a:t>
            </a:r>
            <a:endParaRPr b="1">
              <a:solidFill>
                <a:srgbClr val="262626"/>
              </a:solidFill>
              <a:latin typeface="Aharoni"/>
              <a:ea typeface="Aharoni"/>
              <a:cs typeface="Aharoni"/>
              <a:sym typeface="Aharoni"/>
            </a:endParaRPr>
          </a:p>
        </p:txBody>
      </p:sp>
      <p:grpSp>
        <p:nvGrpSpPr>
          <p:cNvPr id="2" name="Google Shape;102;p15"/>
          <p:cNvGrpSpPr/>
          <p:nvPr/>
        </p:nvGrpSpPr>
        <p:grpSpPr>
          <a:xfrm>
            <a:off x="4774743" y="1463976"/>
            <a:ext cx="6458424" cy="4820399"/>
            <a:chOff x="-188866" y="10587"/>
            <a:chExt cx="6458424" cy="4820399"/>
          </a:xfrm>
        </p:grpSpPr>
        <p:sp>
          <p:nvSpPr>
            <p:cNvPr id="103" name="Google Shape;103;p15"/>
            <p:cNvSpPr/>
            <p:nvPr/>
          </p:nvSpPr>
          <p:spPr>
            <a:xfrm>
              <a:off x="-188866" y="10587"/>
              <a:ext cx="6451199" cy="912209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15"/>
            <p:cNvSpPr/>
            <p:nvPr/>
          </p:nvSpPr>
          <p:spPr>
            <a:xfrm>
              <a:off x="87076" y="215835"/>
              <a:ext cx="501715" cy="501715"/>
            </a:xfrm>
            <a:prstGeom prst="rect">
              <a:avLst/>
            </a:prstGeom>
            <a:blipFill rotWithShape="1">
              <a:blip r:embed="rId3" cstate="print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15"/>
            <p:cNvSpPr/>
            <p:nvPr/>
          </p:nvSpPr>
          <p:spPr>
            <a:xfrm>
              <a:off x="864735" y="10587"/>
              <a:ext cx="5395536" cy="9122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15"/>
            <p:cNvSpPr txBox="1"/>
            <p:nvPr/>
          </p:nvSpPr>
          <p:spPr>
            <a:xfrm>
              <a:off x="864735" y="10587"/>
              <a:ext cx="5395536" cy="9122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6525" tIns="96525" rIns="96525" bIns="965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en-IN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Sub speciality </a:t>
              </a:r>
              <a:r>
                <a:rPr lang="en-IN" sz="20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Tele-Reporting </a:t>
              </a:r>
              <a:endPara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15"/>
            <p:cNvSpPr/>
            <p:nvPr/>
          </p:nvSpPr>
          <p:spPr>
            <a:xfrm>
              <a:off x="-181641" y="1150850"/>
              <a:ext cx="6451199" cy="1399612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5"/>
            <p:cNvSpPr/>
            <p:nvPr/>
          </p:nvSpPr>
          <p:spPr>
            <a:xfrm>
              <a:off x="87076" y="1599798"/>
              <a:ext cx="501715" cy="501715"/>
            </a:xfrm>
            <a:prstGeom prst="rect">
              <a:avLst/>
            </a:prstGeom>
            <a:blipFill rotWithShape="1">
              <a:blip r:embed="rId4" cstate="print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5"/>
            <p:cNvSpPr/>
            <p:nvPr/>
          </p:nvSpPr>
          <p:spPr>
            <a:xfrm>
              <a:off x="864735" y="1394551"/>
              <a:ext cx="2903040" cy="9122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5"/>
            <p:cNvSpPr txBox="1"/>
            <p:nvPr/>
          </p:nvSpPr>
          <p:spPr>
            <a:xfrm>
              <a:off x="864735" y="1394551"/>
              <a:ext cx="2903040" cy="9122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6525" tIns="96525" rIns="96525" bIns="965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Calibri"/>
                <a:buNone/>
              </a:pPr>
              <a:r>
                <a:rPr lang="en-IN" sz="22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</a:t>
              </a:r>
              <a:r>
                <a:rPr lang="en-IN" sz="2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ork </a:t>
              </a:r>
              <a:r>
                <a:rPr lang="en-IN" sz="2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remotely</a:t>
              </a:r>
              <a:endPara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15"/>
            <p:cNvSpPr/>
            <p:nvPr/>
          </p:nvSpPr>
          <p:spPr>
            <a:xfrm>
              <a:off x="2362119" y="1378651"/>
              <a:ext cx="3252085" cy="9122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5"/>
            <p:cNvSpPr txBox="1"/>
            <p:nvPr/>
          </p:nvSpPr>
          <p:spPr>
            <a:xfrm>
              <a:off x="3008269" y="1459176"/>
              <a:ext cx="3252000" cy="912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6525" tIns="96525" rIns="96525" bIns="965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n-IN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Centralized Reporting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n-IN"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home </a:t>
              </a:r>
              <a:r>
                <a:rPr lang="en-IN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/ </a:t>
              </a:r>
              <a:r>
                <a:rPr lang="en-IN"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vacation for emergencies</a:t>
              </a: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15"/>
            <p:cNvSpPr/>
            <p:nvPr/>
          </p:nvSpPr>
          <p:spPr>
            <a:xfrm>
              <a:off x="-188866" y="2778515"/>
              <a:ext cx="6451199" cy="912209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5"/>
            <p:cNvSpPr/>
            <p:nvPr/>
          </p:nvSpPr>
          <p:spPr>
            <a:xfrm>
              <a:off x="87076" y="2983762"/>
              <a:ext cx="501715" cy="501715"/>
            </a:xfrm>
            <a:prstGeom prst="rect">
              <a:avLst/>
            </a:prstGeom>
            <a:blipFill rotWithShape="1">
              <a:blip r:embed="rId5" cstate="print">
                <a:alphaModFix/>
              </a:blip>
              <a:stretch>
                <a:fillRect/>
              </a:stretch>
            </a:blipFill>
            <a:ln w="12700" cap="flat" cmpd="sng">
              <a:solidFill>
                <a:schemeClr val="lt1">
                  <a:alpha val="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15"/>
            <p:cNvSpPr/>
            <p:nvPr/>
          </p:nvSpPr>
          <p:spPr>
            <a:xfrm>
              <a:off x="864735" y="2778515"/>
              <a:ext cx="5395536" cy="9122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15"/>
            <p:cNvSpPr txBox="1"/>
            <p:nvPr/>
          </p:nvSpPr>
          <p:spPr>
            <a:xfrm>
              <a:off x="864735" y="2778515"/>
              <a:ext cx="5395536" cy="9122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6525" tIns="96525" rIns="96525" bIns="965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n-IN" sz="18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</a:t>
              </a:r>
              <a:r>
                <a:rPr lang="en-IN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uperior Ergonomics    </a:t>
              </a:r>
              <a:r>
                <a:rPr lang="en-IN"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Break free </a:t>
              </a:r>
              <a:r>
                <a:rPr lang="en-IN" sz="20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from neck pains </a:t>
              </a: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15"/>
            <p:cNvSpPr/>
            <p:nvPr/>
          </p:nvSpPr>
          <p:spPr>
            <a:xfrm>
              <a:off x="-188866" y="3918777"/>
              <a:ext cx="6451199" cy="912209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5"/>
            <p:cNvSpPr/>
            <p:nvPr/>
          </p:nvSpPr>
          <p:spPr>
            <a:xfrm>
              <a:off x="87076" y="4124024"/>
              <a:ext cx="501715" cy="501715"/>
            </a:xfrm>
            <a:prstGeom prst="rect">
              <a:avLst/>
            </a:prstGeom>
            <a:blipFill rotWithShape="1">
              <a:blip r:embed="rId6" cstate="print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5"/>
            <p:cNvSpPr/>
            <p:nvPr/>
          </p:nvSpPr>
          <p:spPr>
            <a:xfrm>
              <a:off x="864735" y="3918777"/>
              <a:ext cx="5395536" cy="9122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15"/>
            <p:cNvSpPr txBox="1"/>
            <p:nvPr/>
          </p:nvSpPr>
          <p:spPr>
            <a:xfrm>
              <a:off x="864735" y="3918777"/>
              <a:ext cx="5395536" cy="9122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6525" tIns="96525" rIns="96525" bIns="965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Calibri"/>
                <a:buNone/>
              </a:pPr>
              <a:r>
                <a:rPr lang="en-IN" sz="22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......</a:t>
              </a:r>
              <a:r>
                <a:rPr lang="en-IN" sz="22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Comfort meets E</a:t>
              </a:r>
              <a:r>
                <a:rPr lang="en-IN" sz="22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fficiency!</a:t>
              </a:r>
              <a:endPara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21" name="Google Shape;121;p15"/>
          <p:cNvPicPr preferRelativeResize="0"/>
          <p:nvPr/>
        </p:nvPicPr>
        <p:blipFill>
          <a:blip r:embed="rId7" cstate="print">
            <a:alphaModFix/>
          </a:blip>
          <a:stretch>
            <a:fillRect/>
          </a:stretch>
        </p:blipFill>
        <p:spPr>
          <a:xfrm>
            <a:off x="415875" y="1318850"/>
            <a:ext cx="3333635" cy="250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5"/>
          <p:cNvPicPr preferRelativeResize="0"/>
          <p:nvPr/>
        </p:nvPicPr>
        <p:blipFill>
          <a:blip r:embed="rId8" cstate="print">
            <a:alphaModFix/>
          </a:blip>
          <a:stretch>
            <a:fillRect/>
          </a:stretch>
        </p:blipFill>
        <p:spPr>
          <a:xfrm>
            <a:off x="415875" y="3895275"/>
            <a:ext cx="3333624" cy="2530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fade thruBlk="1"/>
      </p:transition>
    </mc:Choice>
    <mc:Fallback>
      <p:transition spd="slow">
        <p:fade thruBlk="1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906" y="836860"/>
            <a:ext cx="10515600" cy="928216"/>
          </a:xfrm>
        </p:spPr>
        <p:txBody>
          <a:bodyPr/>
          <a:lstStyle/>
          <a:p>
            <a:r>
              <a:rPr lang="en-US" b="1" dirty="0"/>
              <a:t>CHAPTER - 6 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IN" dirty="0"/>
              <a:t>IMAGE MANAGEMENT SYSTEM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661977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1933F-96DB-0651-BF2E-1C5CAE048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31F2B24-4C8E-EC25-2308-62AB7BF75D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200366"/>
            <a:ext cx="10681446" cy="6155983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B050F0-2726-6627-FAB4-63D0D23F8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289C8-CC6E-40C8-BE0B-3758273E8E31}" type="datetime1">
              <a:rPr lang="de-DE" smtClean="0"/>
              <a:pPr/>
              <a:t>01.08.2026</a:t>
            </a:fld>
            <a:endParaRPr lang="de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CFD135-478D-592A-50B8-8EEB332C5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28BD-5A7A-4360-BA29-1E152D7D0F00}" type="slidenum">
              <a:rPr lang="de-DE" smtClean="0"/>
              <a:pPr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59886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Role of </a:t>
            </a:r>
            <a:r>
              <a:rPr b="1" dirty="0">
                <a:solidFill>
                  <a:srgbClr val="FF0000"/>
                </a:solidFill>
              </a:rPr>
              <a:t>A</a:t>
            </a:r>
            <a:r>
              <a:rPr dirty="0"/>
              <a:t>rtificial </a:t>
            </a:r>
            <a:r>
              <a:rPr b="1" dirty="0">
                <a:solidFill>
                  <a:srgbClr val="FF0000"/>
                </a:solidFill>
              </a:rPr>
              <a:t>I</a:t>
            </a:r>
            <a:r>
              <a:rPr dirty="0"/>
              <a:t>ntelligence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Automated detection and quantification</a:t>
            </a:r>
          </a:p>
          <a:p>
            <a:r>
              <a:t>Predictive modeling</a:t>
            </a:r>
          </a:p>
          <a:p>
            <a:r>
              <a:t>Biomarker discovery</a:t>
            </a:r>
          </a:p>
          <a:p>
            <a:r>
              <a:t>Decision support for pathologists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4432E0-136F-CA3A-FECC-154232650E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150" y="1200150"/>
            <a:ext cx="47625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119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046381-1351-A7BF-901E-D7C20E39B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JOURNALS TO DP WORLD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38A34-8419-37E4-28D5-2459E2221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289C8-CC6E-40C8-BE0B-3758273E8E31}" type="datetime1">
              <a:rPr lang="de-DE" smtClean="0"/>
              <a:pPr/>
              <a:t>01.08.2026</a:t>
            </a:fld>
            <a:endParaRPr lang="de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BA74F1-59DF-6E7F-9A34-871CF08EC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28BD-5A7A-4360-BA29-1E152D7D0F00}" type="slidenum">
              <a:rPr lang="de-DE" smtClean="0"/>
              <a:pPr/>
              <a:t>26</a:t>
            </a:fld>
            <a:endParaRPr lang="de-DE"/>
          </a:p>
        </p:txBody>
      </p:sp>
      <p:pic>
        <p:nvPicPr>
          <p:cNvPr id="3074" name="Picture 2" descr="Journal of Pathology Informatics ...">
            <a:extLst>
              <a:ext uri="{FF2B5EF4-FFF2-40B4-BE49-F238E27FC236}">
                <a16:creationId xmlns:a16="http://schemas.microsoft.com/office/drawing/2014/main" id="{52796C1B-A3D9-678F-4E61-5C9E098B6A8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18" y="1304066"/>
            <a:ext cx="3084755" cy="3492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Modern Pathology | Journal ...">
            <a:extLst>
              <a:ext uri="{FF2B5EF4-FFF2-40B4-BE49-F238E27FC236}">
                <a16:creationId xmlns:a16="http://schemas.microsoft.com/office/drawing/2014/main" id="{1D691A59-829A-8573-4C14-7E168EFC8A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6562" y="2179785"/>
            <a:ext cx="2662517" cy="3492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The American Journal of Pathology ...">
            <a:extLst>
              <a:ext uri="{FF2B5EF4-FFF2-40B4-BE49-F238E27FC236}">
                <a16:creationId xmlns:a16="http://schemas.microsoft.com/office/drawing/2014/main" id="{7BCB986A-A062-DFF8-5C74-901C2B006C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371" y="1304066"/>
            <a:ext cx="2662516" cy="3492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digital pathology image analysis ...">
            <a:extLst>
              <a:ext uri="{FF2B5EF4-FFF2-40B4-BE49-F238E27FC236}">
                <a16:creationId xmlns:a16="http://schemas.microsoft.com/office/drawing/2014/main" id="{84A64F3D-E10C-B2C1-C401-B913E7D11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2179" y="2031333"/>
            <a:ext cx="2573780" cy="3443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35090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480B9-EE60-1E43-B7E5-A6B63E20E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046C4F-10EE-C472-0114-A629DEE7E4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b="1" dirty="0"/>
              <a:t>Additional Popular Open-Source WSI Viewers (not shown in the image)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b="1" dirty="0" err="1"/>
              <a:t>QuPath</a:t>
            </a:r>
            <a:r>
              <a:rPr lang="en-IN" dirty="0"/>
              <a:t> ⭐ (Most popular open-source digital pathology viewer)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b="1" dirty="0" err="1"/>
              <a:t>OpenSlide</a:t>
            </a:r>
            <a:r>
              <a:rPr lang="en-IN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b="1" dirty="0" err="1"/>
              <a:t>SlideRunner</a:t>
            </a:r>
            <a:r>
              <a:rPr lang="en-IN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b="1" dirty="0"/>
              <a:t>ASAP (Automated Slide Analysis Platform)</a:t>
            </a:r>
            <a:r>
              <a:rPr lang="en-IN" dirty="0"/>
              <a:t> </a:t>
            </a:r>
          </a:p>
          <a:p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40F1F0-64D4-C985-DA55-DF9A31E27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289C8-CC6E-40C8-BE0B-3758273E8E31}" type="datetime1">
              <a:rPr lang="de-DE" smtClean="0"/>
              <a:pPr/>
              <a:t>01.08.2026</a:t>
            </a:fld>
            <a:endParaRPr lang="de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3D939B-B30A-DCC5-28A6-362F60F6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28BD-5A7A-4360-BA29-1E152D7D0F00}" type="slidenum">
              <a:rPr lang="de-DE" smtClean="0"/>
              <a:pPr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79472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3"/>
          <p:cNvSpPr txBox="1"/>
          <p:nvPr/>
        </p:nvSpPr>
        <p:spPr>
          <a:xfrm>
            <a:off x="838201" y="1819834"/>
            <a:ext cx="4002740" cy="3711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304" name="Google Shape;304;p23" descr="Meeti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68685" y="5241472"/>
            <a:ext cx="1338943" cy="1338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F3B2902-4CF1-8795-6D01-E18599B95D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0"/>
            <a:ext cx="606795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B44452B-C2CD-2E40-EDC7-291BC720F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6690" y="1819834"/>
            <a:ext cx="2937625" cy="1774054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245EDB5-8741-3408-9BBF-EE329A67E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1644" y="721894"/>
            <a:ext cx="4422155" cy="1434599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6000" b="1" dirty="0"/>
              <a:t>THANK YOU</a:t>
            </a:r>
            <a:endParaRPr lang="en-IN" sz="6000" b="1" dirty="0"/>
          </a:p>
        </p:txBody>
      </p:sp>
    </p:spTree>
    <p:extLst>
      <p:ext uri="{BB962C8B-B14F-4D97-AF65-F5344CB8AC3E}">
        <p14:creationId xmlns:p14="http://schemas.microsoft.com/office/powerpoint/2010/main" val="3629780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fade thruBlk="1"/>
      </p:transition>
    </mc:Choice>
    <mc:Fallback>
      <p:transition spd="slow">
        <p:fade thruBlk="1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38C096-0C8D-6E90-F713-005A187A9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289C8-CC6E-40C8-BE0B-3758273E8E31}" type="datetime1">
              <a:rPr lang="de-DE" smtClean="0"/>
              <a:pPr/>
              <a:t>01.08.2026</a:t>
            </a:fld>
            <a:endParaRPr lang="de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C54E12-F124-E846-5C62-CDFFCDC75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28BD-5A7A-4360-BA29-1E152D7D0F00}" type="slidenum">
              <a:rPr lang="de-DE" smtClean="0"/>
              <a:pPr/>
              <a:t>29</a:t>
            </a:fld>
            <a:endParaRPr lang="de-D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0B0CEEE-1EE8-92E7-CFED-D298FC3DD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232" y="729540"/>
            <a:ext cx="8301790" cy="5869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673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A7715-A2A8-759C-D3E9-31EE66192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/>
                </a:solidFill>
              </a:rPr>
              <a:t>Global</a:t>
            </a:r>
            <a:r>
              <a:rPr lang="en-US" dirty="0"/>
              <a:t>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Digital Pathology </a:t>
            </a:r>
            <a:r>
              <a:rPr lang="en-US" dirty="0"/>
              <a:t>Ecosystem</a:t>
            </a:r>
            <a:endParaRPr lang="en-IN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D540D5A-377A-2386-E30D-0C1734493F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0396" y="1600200"/>
            <a:ext cx="8410404" cy="5168153"/>
          </a:xfrm>
        </p:spPr>
      </p:pic>
    </p:spTree>
    <p:extLst>
      <p:ext uri="{BB962C8B-B14F-4D97-AF65-F5344CB8AC3E}">
        <p14:creationId xmlns:p14="http://schemas.microsoft.com/office/powerpoint/2010/main" val="6477541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The </a:t>
            </a:r>
            <a:r>
              <a:rPr b="1" dirty="0">
                <a:solidFill>
                  <a:srgbClr val="FF0000"/>
                </a:solidFill>
              </a:rPr>
              <a:t>Road</a:t>
            </a:r>
            <a:r>
              <a:rPr lang="en-US" dirty="0"/>
              <a:t>/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Change</a:t>
            </a:r>
            <a:r>
              <a:rPr dirty="0"/>
              <a:t> Ahead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sz="3200" dirty="0"/>
              <a:t>Greater adoption in hospitals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sz="3200" dirty="0"/>
              <a:t>Standardized workflows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sz="3200" dirty="0"/>
              <a:t>AI-assisted diagnostics becoming routine</a:t>
            </a:r>
            <a:endParaRPr lang="en-IN" sz="3200" dirty="0"/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dirty="0"/>
              <a:t>Integration with genomics and radiology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dirty="0"/>
              <a:t>Advanced AI-driven diagnostics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dirty="0"/>
              <a:t>Cloud-based pathology platforms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320944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003397-D1F0-1E74-6B14-2493205FF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MEMBERSHIPS</a:t>
            </a:r>
            <a:endParaRPr lang="en-IN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2B7175E-D1E4-0223-92C7-78CCEEBE5D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706095"/>
            <a:ext cx="2857500" cy="933450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C2212E-0DF2-4C0B-2BEF-2835FB19C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289C8-CC6E-40C8-BE0B-3758273E8E31}" type="datetime1">
              <a:rPr lang="de-DE" smtClean="0"/>
              <a:pPr/>
              <a:t>01.08.2026</a:t>
            </a:fld>
            <a:endParaRPr lang="de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E2BCD0-994E-8480-B609-84E1D4017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28BD-5A7A-4360-BA29-1E152D7D0F00}" type="slidenum">
              <a:rPr lang="de-DE" smtClean="0"/>
              <a:pPr/>
              <a:t>31</a:t>
            </a:fld>
            <a:endParaRPr lang="de-DE"/>
          </a:p>
        </p:txBody>
      </p:sp>
      <p:pic>
        <p:nvPicPr>
          <p:cNvPr id="5122" name="Picture 2" descr="Digital Pathology Association | Carmel IN">
            <a:extLst>
              <a:ext uri="{FF2B5EF4-FFF2-40B4-BE49-F238E27FC236}">
                <a16:creationId xmlns:a16="http://schemas.microsoft.com/office/drawing/2014/main" id="{43DC2A29-947E-E84B-1EB6-C300E49CC1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120" y="2357437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European Society of Digital and ...">
            <a:extLst>
              <a:ext uri="{FF2B5EF4-FFF2-40B4-BE49-F238E27FC236}">
                <a16:creationId xmlns:a16="http://schemas.microsoft.com/office/drawing/2014/main" id="{7E6105FE-1CCF-A32D-EEF9-9DB88A3790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3665" y="3965762"/>
            <a:ext cx="3438525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79663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25"/>
          <p:cNvSpPr txBox="1">
            <a:spLocks noGrp="1"/>
          </p:cNvSpPr>
          <p:nvPr>
            <p:ph type="title"/>
          </p:nvPr>
        </p:nvSpPr>
        <p:spPr>
          <a:xfrm>
            <a:off x="2517350" y="2766300"/>
            <a:ext cx="7545900" cy="13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ts val="8640"/>
            </a:pPr>
            <a:r>
              <a:rPr lang="en-IN" sz="5400" b="1" dirty="0"/>
              <a:t>Go </a:t>
            </a:r>
            <a:r>
              <a:rPr lang="en-IN" sz="5400" b="1" dirty="0">
                <a:solidFill>
                  <a:srgbClr val="2E75B5"/>
                </a:solidFill>
              </a:rPr>
              <a:t>Digital</a:t>
            </a:r>
            <a:r>
              <a:rPr lang="en-IN" sz="5400" b="1" dirty="0"/>
              <a:t> Now!</a:t>
            </a:r>
            <a:br>
              <a:rPr lang="en-IN" sz="5400" b="1" dirty="0"/>
            </a:br>
            <a:br>
              <a:rPr lang="en-IN" sz="5400" b="1" dirty="0"/>
            </a:br>
            <a:r>
              <a:rPr lang="en-IN" sz="5400" b="1" dirty="0"/>
              <a:t>THANK YOU </a:t>
            </a:r>
            <a:br>
              <a:rPr lang="en-IN" sz="5400" b="1" dirty="0"/>
            </a:br>
            <a:br>
              <a:rPr lang="en-IN" sz="2800" b="1" dirty="0"/>
            </a:br>
            <a:r>
              <a:rPr lang="en-IN" sz="2800" b="1" dirty="0"/>
              <a:t> </a:t>
            </a:r>
            <a:endParaRPr sz="2800" b="1" dirty="0"/>
          </a:p>
        </p:txBody>
      </p:sp>
      <p:pic>
        <p:nvPicPr>
          <p:cNvPr id="3" name="Picture 2" descr="westby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00271" y="281353"/>
            <a:ext cx="2419643" cy="1646059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B2288-E464-8867-EEF5-F8D12800E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D7CD79A-167A-F11C-50C0-4B4504FE4A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776" y="200366"/>
            <a:ext cx="11352504" cy="4679576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91ED70-3B07-95A5-AA3A-6A84AAAFB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289C8-CC6E-40C8-BE0B-3758273E8E31}" type="datetime1">
              <a:rPr lang="de-DE" smtClean="0"/>
              <a:pPr/>
              <a:t>01.08.2026</a:t>
            </a:fld>
            <a:endParaRPr lang="de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106BE2-EBF4-1A8F-5B77-CC90E16D4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28BD-5A7A-4360-BA29-1E152D7D0F00}" type="slidenum">
              <a:rPr lang="de-DE" smtClean="0"/>
              <a:pPr/>
              <a:t>33</a:t>
            </a:fld>
            <a:endParaRPr lang="de-DE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C2156B4-47F3-93BB-751A-808C973E39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093" y="664474"/>
            <a:ext cx="5223232" cy="369298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F664BBE-7C05-5E56-9104-60531E3E2A15}"/>
              </a:ext>
            </a:extLst>
          </p:cNvPr>
          <p:cNvSpPr txBox="1"/>
          <p:nvPr/>
        </p:nvSpPr>
        <p:spPr>
          <a:xfrm>
            <a:off x="1703293" y="5298141"/>
            <a:ext cx="100135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WEBSITE : https://www.</a:t>
            </a:r>
            <a:r>
              <a:rPr lang="en-US" sz="4000" dirty="0">
                <a:solidFill>
                  <a:srgbClr val="FF0000"/>
                </a:solidFill>
              </a:rPr>
              <a:t>WESTBYPATH</a:t>
            </a:r>
            <a:r>
              <a:rPr lang="en-US" sz="4000" dirty="0"/>
              <a:t>.com</a:t>
            </a:r>
            <a:endParaRPr lang="en-IN" sz="4000" dirty="0"/>
          </a:p>
        </p:txBody>
      </p:sp>
    </p:spTree>
    <p:extLst>
      <p:ext uri="{BB962C8B-B14F-4D97-AF65-F5344CB8AC3E}">
        <p14:creationId xmlns:p14="http://schemas.microsoft.com/office/powerpoint/2010/main" val="2595411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906" y="836860"/>
            <a:ext cx="10515600" cy="928216"/>
          </a:xfrm>
        </p:spPr>
        <p:txBody>
          <a:bodyPr/>
          <a:lstStyle/>
          <a:p>
            <a:r>
              <a:rPr lang="en-US" dirty="0"/>
              <a:t>CHAPTER- 1 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IN" dirty="0"/>
              <a:t>Conventional Microscope-Based Pathology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D2472-F725-0CFA-3B3A-90C934ED2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C89EFB4-42C7-F338-00F2-674BF75445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918" y="1128582"/>
            <a:ext cx="10062882" cy="5227768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0FD616-23B9-D85D-6E5D-28B6A07A8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289C8-CC6E-40C8-BE0B-3758273E8E31}" type="datetime1">
              <a:rPr lang="de-DE" smtClean="0"/>
              <a:pPr/>
              <a:t>01.08.2026</a:t>
            </a:fld>
            <a:endParaRPr lang="de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387A4A-B48D-7DBE-04A7-7721D88E8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F28BD-5A7A-4360-BA29-1E152D7D0F00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5371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906" y="836860"/>
            <a:ext cx="10515600" cy="928216"/>
          </a:xfrm>
        </p:spPr>
        <p:txBody>
          <a:bodyPr/>
          <a:lstStyle/>
          <a:p>
            <a:r>
              <a:rPr lang="en-US" b="1" dirty="0"/>
              <a:t>CHAPTER - 2 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IN" dirty="0"/>
              <a:t>CAMERA + Microscope - Based JUGAAD Pathology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40795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906" y="836860"/>
            <a:ext cx="10515600" cy="928216"/>
          </a:xfrm>
        </p:spPr>
        <p:txBody>
          <a:bodyPr/>
          <a:lstStyle/>
          <a:p>
            <a:r>
              <a:rPr lang="en-US" b="1" dirty="0"/>
              <a:t>CHAPTER- 3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IN" dirty="0"/>
              <a:t>KNOW YOUR CAMERA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97120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dirty="0"/>
              <a:t>Why </a:t>
            </a:r>
            <a:r>
              <a:rPr dirty="0">
                <a:solidFill>
                  <a:schemeClr val="accent6"/>
                </a:solidFill>
              </a:rPr>
              <a:t>Global Shutter is Better </a:t>
            </a:r>
            <a:r>
              <a:rPr dirty="0"/>
              <a:t>for WSI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• Eliminates motion artifacts during slide scanning</a:t>
            </a:r>
          </a:p>
          <a:p>
            <a:r>
              <a:rPr dirty="0"/>
              <a:t>• Provides higher image fidelity for histopathology</a:t>
            </a:r>
          </a:p>
          <a:p>
            <a:r>
              <a:rPr dirty="0"/>
              <a:t>• Improves tile stitching accuracy</a:t>
            </a:r>
          </a:p>
          <a:p>
            <a:r>
              <a:rPr dirty="0"/>
              <a:t>• Enables faster scanning speeds</a:t>
            </a:r>
          </a:p>
          <a:p>
            <a:r>
              <a:rPr dirty="0"/>
              <a:t>• Produces reliable images for AI analysis</a:t>
            </a:r>
          </a:p>
          <a:p>
            <a:r>
              <a:rPr dirty="0"/>
              <a:t>• Preferred technology for precision digital pathology scanners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906" y="836860"/>
            <a:ext cx="10515600" cy="928216"/>
          </a:xfrm>
        </p:spPr>
        <p:txBody>
          <a:bodyPr/>
          <a:lstStyle/>
          <a:p>
            <a:r>
              <a:rPr lang="en-US" b="1" dirty="0"/>
              <a:t>CHAPTER - 4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IN" dirty="0"/>
              <a:t>MANUAL WSI SCANNER SYSTEM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89450267"/>
      </p:ext>
    </p:extLst>
  </p:cSld>
  <p:clrMapOvr>
    <a:masterClrMapping/>
  </p:clrMapOvr>
</p:sld>
</file>

<file path=ppt/theme/theme1.xml><?xml version="1.0" encoding="utf-8"?>
<a:theme xmlns:a="http://schemas.openxmlformats.org/drawingml/2006/main" name="MV_Conte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V_Standard" id="{D7EDABEA-75CC-478A-9AF8-467DC177CEF5}" vid="{A8853FBF-4459-4C31-9A0C-8986680D0806}"/>
    </a:ext>
  </a:extLst>
</a:theme>
</file>

<file path=ppt/theme/theme2.xml><?xml version="1.0" encoding="utf-8"?>
<a:theme xmlns:a="http://schemas.openxmlformats.org/drawingml/2006/main" name="1_MV_Conte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V_Standard" id="{D7EDABEA-75CC-478A-9AF8-467DC177CEF5}" vid="{A8853FBF-4459-4C31-9A0C-8986680D0806}"/>
    </a:ext>
  </a:extLst>
</a:theme>
</file>

<file path=ppt/theme/theme3.xml><?xml version="1.0" encoding="utf-8"?>
<a:theme xmlns:a="http://schemas.openxmlformats.org/drawingml/2006/main" name="MV_Titl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V_Standard" id="{D7EDABEA-75CC-478A-9AF8-467DC177CEF5}" vid="{DFD94E17-68BD-4A4F-9784-2B45DD633CCB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MV_Standard</Template>
  <TotalTime>1170</TotalTime>
  <Words>666</Words>
  <Application>Microsoft Office PowerPoint</Application>
  <PresentationFormat>Widescreen</PresentationFormat>
  <Paragraphs>196</Paragraphs>
  <Slides>33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33</vt:i4>
      </vt:variant>
    </vt:vector>
  </HeadingPairs>
  <TitlesOfParts>
    <vt:vector size="44" baseType="lpstr">
      <vt:lpstr>Aharoni</vt:lpstr>
      <vt:lpstr>Arial</vt:lpstr>
      <vt:lpstr>Avenir Next LT Pro</vt:lpstr>
      <vt:lpstr>Avenir Next LT Pro Demi</vt:lpstr>
      <vt:lpstr>Avenir Next LT Pro Light</vt:lpstr>
      <vt:lpstr>Calibri</vt:lpstr>
      <vt:lpstr>Calibri Light</vt:lpstr>
      <vt:lpstr>Wingdings</vt:lpstr>
      <vt:lpstr>MV_Content</vt:lpstr>
      <vt:lpstr>1_MV_Content</vt:lpstr>
      <vt:lpstr>MV_Titles</vt:lpstr>
      <vt:lpstr>PowerPoint Presentation</vt:lpstr>
      <vt:lpstr>What is Digital Pathology?</vt:lpstr>
      <vt:lpstr>Global Digital Pathology Ecosystem</vt:lpstr>
      <vt:lpstr>CHAPTER- 1 </vt:lpstr>
      <vt:lpstr>PowerPoint Presentation</vt:lpstr>
      <vt:lpstr>CHAPTER - 2 </vt:lpstr>
      <vt:lpstr>CHAPTER- 3</vt:lpstr>
      <vt:lpstr>Why Global Shutter is Better for WSI</vt:lpstr>
      <vt:lpstr>CHAPTER - 4</vt:lpstr>
      <vt:lpstr>Re-imagine Affordability… </vt:lpstr>
      <vt:lpstr>Manual Scanning  Software  </vt:lpstr>
      <vt:lpstr>The Manual Scanning Process</vt:lpstr>
      <vt:lpstr>Applications</vt:lpstr>
      <vt:lpstr>Manual Slide Scanning Advantages </vt:lpstr>
      <vt:lpstr>Advantages  Cont.....</vt:lpstr>
      <vt:lpstr>Manual Scanned Slides from routine Microscopes</vt:lpstr>
      <vt:lpstr> Users Across Globes</vt:lpstr>
      <vt:lpstr>Manual Scanners</vt:lpstr>
      <vt:lpstr>Workflows</vt:lpstr>
      <vt:lpstr>Imagine Education…</vt:lpstr>
      <vt:lpstr>PowerPoint Presentation</vt:lpstr>
      <vt:lpstr>Re Imagine Work-Flow…</vt:lpstr>
      <vt:lpstr>CHAPTER - 6 </vt:lpstr>
      <vt:lpstr>PowerPoint Presentation</vt:lpstr>
      <vt:lpstr>Role of Artificial Intelligence</vt:lpstr>
      <vt:lpstr>THE JOURNALS TO DP WORLD</vt:lpstr>
      <vt:lpstr>PowerPoint Presentation</vt:lpstr>
      <vt:lpstr>THANK YOU</vt:lpstr>
      <vt:lpstr>PowerPoint Presentation</vt:lpstr>
      <vt:lpstr>The Road/Change Ahead</vt:lpstr>
      <vt:lpstr>MEMBERSHIPS</vt:lpstr>
      <vt:lpstr>Go Digital Now!  THANK YOU   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Dr. Scholz</dc:creator>
  <cp:lastModifiedBy>Dell</cp:lastModifiedBy>
  <cp:revision>27</cp:revision>
  <dcterms:created xsi:type="dcterms:W3CDTF">2020-03-03T08:54:49Z</dcterms:created>
  <dcterms:modified xsi:type="dcterms:W3CDTF">2026-08-01T01:58:35Z</dcterms:modified>
</cp:coreProperties>
</file>